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78" r:id="rId1"/>
  </p:sldMasterIdLst>
  <p:notesMasterIdLst>
    <p:notesMasterId r:id="rId23"/>
  </p:notesMasterIdLst>
  <p:handoutMasterIdLst>
    <p:handoutMasterId r:id="rId24"/>
  </p:handoutMasterIdLst>
  <p:sldIdLst>
    <p:sldId id="3360" r:id="rId2"/>
    <p:sldId id="3419" r:id="rId3"/>
    <p:sldId id="3361" r:id="rId4"/>
    <p:sldId id="3356" r:id="rId5"/>
    <p:sldId id="3363" r:id="rId6"/>
    <p:sldId id="3373" r:id="rId7"/>
    <p:sldId id="3429" r:id="rId8"/>
    <p:sldId id="3430" r:id="rId9"/>
    <p:sldId id="3410" r:id="rId10"/>
    <p:sldId id="3413" r:id="rId11"/>
    <p:sldId id="3414" r:id="rId12"/>
    <p:sldId id="3415" r:id="rId13"/>
    <p:sldId id="3423" r:id="rId14"/>
    <p:sldId id="3424" r:id="rId15"/>
    <p:sldId id="3428" r:id="rId16"/>
    <p:sldId id="3377" r:id="rId17"/>
    <p:sldId id="3394" r:id="rId18"/>
    <p:sldId id="3426" r:id="rId19"/>
    <p:sldId id="3427" r:id="rId20"/>
    <p:sldId id="3388" r:id="rId21"/>
    <p:sldId id="3431" r:id="rId22"/>
  </p:sldIdLst>
  <p:sldSz cx="9906000" cy="6858000" type="A4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98D579"/>
    <a:srgbClr val="009A46"/>
    <a:srgbClr val="0000FF"/>
    <a:srgbClr val="ABFFC7"/>
    <a:srgbClr val="66FF99"/>
    <a:srgbClr val="FF3300"/>
    <a:srgbClr val="C7E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35" autoAdjust="0"/>
    <p:restoredTop sz="97133" autoAdjust="0"/>
  </p:normalViewPr>
  <p:slideViewPr>
    <p:cSldViewPr snapToGrid="0">
      <p:cViewPr varScale="1">
        <p:scale>
          <a:sx n="73" d="100"/>
          <a:sy n="73" d="100"/>
        </p:scale>
        <p:origin x="27" y="2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56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59D0E-443C-4417-9E9C-EACDA4503A32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19B88CC-FC0E-499F-AA78-51F67A1D3C09}">
      <dgm:prSet phldrT="[Текст]"/>
      <dgm:spPr>
        <a:solidFill>
          <a:srgbClr val="005024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Государственный (муниципальный) заказ</a:t>
          </a:r>
          <a:endParaRPr lang="ru-RU" b="1" dirty="0">
            <a:solidFill>
              <a:schemeClr val="bg1"/>
            </a:solidFill>
          </a:endParaRPr>
        </a:p>
      </dgm:t>
    </dgm:pt>
    <dgm:pt modelId="{A650756F-C2A2-4701-92D4-09E3605A092E}" type="parTrans" cxnId="{9B15484A-9398-4311-ABB6-622A8E5DDFF7}">
      <dgm:prSet/>
      <dgm:spPr/>
      <dgm:t>
        <a:bodyPr/>
        <a:lstStyle/>
        <a:p>
          <a:endParaRPr lang="ru-RU"/>
        </a:p>
      </dgm:t>
    </dgm:pt>
    <dgm:pt modelId="{70A6978C-9999-4CD6-85F5-AC217E90D517}" type="sibTrans" cxnId="{9B15484A-9398-4311-ABB6-622A8E5DDFF7}">
      <dgm:prSet/>
      <dgm:spPr/>
      <dgm:t>
        <a:bodyPr/>
        <a:lstStyle/>
        <a:p>
          <a:endParaRPr lang="ru-RU"/>
        </a:p>
      </dgm:t>
    </dgm:pt>
    <dgm:pt modelId="{125EBAAB-2915-439F-B634-5655B58E7496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Основные показатели объема оказания услуги и предельное допустимое отклонение от него</a:t>
          </a:r>
          <a:endParaRPr lang="ru-RU" b="1" dirty="0">
            <a:solidFill>
              <a:schemeClr val="tx1"/>
            </a:solidFill>
          </a:endParaRPr>
        </a:p>
      </dgm:t>
    </dgm:pt>
    <dgm:pt modelId="{4433661D-E646-4665-B2C2-285762B96495}" type="parTrans" cxnId="{5F40E6BE-7868-42DF-B60B-6AF900378383}">
      <dgm:prSet/>
      <dgm:spPr/>
      <dgm:t>
        <a:bodyPr/>
        <a:lstStyle/>
        <a:p>
          <a:endParaRPr lang="ru-RU"/>
        </a:p>
      </dgm:t>
    </dgm:pt>
    <dgm:pt modelId="{3F1AB616-D242-403E-B646-B732D496FB28}" type="sibTrans" cxnId="{5F40E6BE-7868-42DF-B60B-6AF900378383}">
      <dgm:prSet/>
      <dgm:spPr/>
      <dgm:t>
        <a:bodyPr/>
        <a:lstStyle/>
        <a:p>
          <a:endParaRPr lang="ru-RU"/>
        </a:p>
      </dgm:t>
    </dgm:pt>
    <dgm:pt modelId="{60B1F9A7-532A-40D4-9E4D-05985A56EB63}">
      <dgm:prSet phldrT="[Текст]" phldr="1"/>
      <dgm:spPr/>
      <dgm:t>
        <a:bodyPr/>
        <a:lstStyle/>
        <a:p>
          <a:endParaRPr lang="ru-RU"/>
        </a:p>
      </dgm:t>
    </dgm:pt>
    <dgm:pt modelId="{45B98935-4B38-4CE9-9C6A-636765AEA84D}" type="parTrans" cxnId="{21FFB1F7-C7DB-40BB-8F05-CE9374EB401A}">
      <dgm:prSet/>
      <dgm:spPr/>
      <dgm:t>
        <a:bodyPr/>
        <a:lstStyle/>
        <a:p>
          <a:endParaRPr lang="ru-RU"/>
        </a:p>
      </dgm:t>
    </dgm:pt>
    <dgm:pt modelId="{F92C94BC-4F30-4D71-B09F-92AB2C5064A7}" type="sibTrans" cxnId="{21FFB1F7-C7DB-40BB-8F05-CE9374EB401A}">
      <dgm:prSet/>
      <dgm:spPr/>
      <dgm:t>
        <a:bodyPr/>
        <a:lstStyle/>
        <a:p>
          <a:endParaRPr lang="ru-RU"/>
        </a:p>
      </dgm:t>
    </dgm:pt>
    <dgm:pt modelId="{C4600DCE-AB38-4015-8407-3B583AB37872}">
      <dgm:prSet phldrT="[Текст]" phldr="1"/>
      <dgm:spPr/>
      <dgm:t>
        <a:bodyPr/>
        <a:lstStyle/>
        <a:p>
          <a:endParaRPr lang="ru-RU"/>
        </a:p>
      </dgm:t>
    </dgm:pt>
    <dgm:pt modelId="{FFB20C01-EA1B-48C2-8B54-5B5594660317}" type="parTrans" cxnId="{71FBE02E-3B16-4741-B76B-E6BBFC9A4E44}">
      <dgm:prSet/>
      <dgm:spPr/>
      <dgm:t>
        <a:bodyPr/>
        <a:lstStyle/>
        <a:p>
          <a:endParaRPr lang="ru-RU"/>
        </a:p>
      </dgm:t>
    </dgm:pt>
    <dgm:pt modelId="{F10DDEE0-C2E9-445C-BB23-EC0F093FD908}" type="sibTrans" cxnId="{71FBE02E-3B16-4741-B76B-E6BBFC9A4E44}">
      <dgm:prSet/>
      <dgm:spPr/>
      <dgm:t>
        <a:bodyPr/>
        <a:lstStyle/>
        <a:p>
          <a:endParaRPr lang="ru-RU"/>
        </a:p>
      </dgm:t>
    </dgm:pt>
    <dgm:pt modelId="{15DDC74D-4DE0-4584-BDCF-570164802CD4}">
      <dgm:prSet phldrT="[Текст]" phldr="1"/>
      <dgm:spPr/>
      <dgm:t>
        <a:bodyPr/>
        <a:lstStyle/>
        <a:p>
          <a:endParaRPr lang="ru-RU"/>
        </a:p>
      </dgm:t>
    </dgm:pt>
    <dgm:pt modelId="{5DEA5EC3-1B1B-49BD-A818-45D94283545C}" type="parTrans" cxnId="{B6A57206-87E1-40F6-99C3-739BD0AEBE0D}">
      <dgm:prSet/>
      <dgm:spPr/>
      <dgm:t>
        <a:bodyPr/>
        <a:lstStyle/>
        <a:p>
          <a:endParaRPr lang="ru-RU"/>
        </a:p>
      </dgm:t>
    </dgm:pt>
    <dgm:pt modelId="{A59E936B-D464-4CCE-86EB-0F3ABEF66EB4}" type="sibTrans" cxnId="{B6A57206-87E1-40F6-99C3-739BD0AEBE0D}">
      <dgm:prSet/>
      <dgm:spPr/>
      <dgm:t>
        <a:bodyPr/>
        <a:lstStyle/>
        <a:p>
          <a:endParaRPr lang="ru-RU"/>
        </a:p>
      </dgm:t>
    </dgm:pt>
    <dgm:pt modelId="{42179AB4-1A1D-4D83-A808-BA270487D844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Основные показатели качества оказания услуги и предельное допустимое отклонение от них (если уполномоченный орган установил такую возможность)</a:t>
          </a:r>
        </a:p>
      </dgm:t>
    </dgm:pt>
    <dgm:pt modelId="{C827584F-E6D1-4448-A090-708799D6FD41}" type="parTrans" cxnId="{210A03F1-0D1D-464A-90A0-84F9A357CCC6}">
      <dgm:prSet/>
      <dgm:spPr/>
      <dgm:t>
        <a:bodyPr/>
        <a:lstStyle/>
        <a:p>
          <a:endParaRPr lang="ru-RU"/>
        </a:p>
      </dgm:t>
    </dgm:pt>
    <dgm:pt modelId="{6AB9F57B-CA60-42AF-A82A-29704274C1B3}" type="sibTrans" cxnId="{210A03F1-0D1D-464A-90A0-84F9A357CCC6}">
      <dgm:prSet/>
      <dgm:spPr/>
      <dgm:t>
        <a:bodyPr/>
        <a:lstStyle/>
        <a:p>
          <a:endParaRPr lang="ru-RU"/>
        </a:p>
      </dgm:t>
    </dgm:pt>
    <dgm:pt modelId="{1E868C20-0ED5-4662-986C-60F7FB46CB1F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Категории потребителей услуг</a:t>
          </a:r>
        </a:p>
      </dgm:t>
    </dgm:pt>
    <dgm:pt modelId="{13D80C52-7D10-44AF-B508-DCCDA4FEFD66}" type="parTrans" cxnId="{03654021-BDA7-4B88-A0B1-B462276B1E10}">
      <dgm:prSet/>
      <dgm:spPr/>
      <dgm:t>
        <a:bodyPr/>
        <a:lstStyle/>
        <a:p>
          <a:endParaRPr lang="ru-RU"/>
        </a:p>
      </dgm:t>
    </dgm:pt>
    <dgm:pt modelId="{86832B68-177E-4ACA-AA81-E3F195DC82AE}" type="sibTrans" cxnId="{03654021-BDA7-4B88-A0B1-B462276B1E10}">
      <dgm:prSet/>
      <dgm:spPr/>
      <dgm:t>
        <a:bodyPr/>
        <a:lstStyle/>
        <a:p>
          <a:endParaRPr lang="ru-RU"/>
        </a:p>
      </dgm:t>
    </dgm:pt>
    <dgm:pt modelId="{777EC7BE-D32C-4625-85B6-38EE5833E76B}">
      <dgm:prSet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Способ исполнения заказа (конкурентный/неконкурентный)</a:t>
          </a:r>
        </a:p>
      </dgm:t>
    </dgm:pt>
    <dgm:pt modelId="{053AC114-0257-49EB-A8E5-4A076FB9B65D}" type="parTrans" cxnId="{AABAB5DA-7F5B-4F42-B1A4-F8DA1E14DE79}">
      <dgm:prSet/>
      <dgm:spPr/>
      <dgm:t>
        <a:bodyPr/>
        <a:lstStyle/>
        <a:p>
          <a:endParaRPr lang="ru-RU"/>
        </a:p>
      </dgm:t>
    </dgm:pt>
    <dgm:pt modelId="{D083AFA6-2956-4710-AE07-BCACE5320CA7}" type="sibTrans" cxnId="{AABAB5DA-7F5B-4F42-B1A4-F8DA1E14DE79}">
      <dgm:prSet/>
      <dgm:spPr/>
      <dgm:t>
        <a:bodyPr/>
        <a:lstStyle/>
        <a:p>
          <a:endParaRPr lang="ru-RU"/>
        </a:p>
      </dgm:t>
    </dgm:pt>
    <dgm:pt modelId="{FE281D40-8B47-4328-B70B-2E2A815B353A}">
      <dgm:prSet/>
      <dgm:spPr/>
      <dgm:t>
        <a:bodyPr/>
        <a:lstStyle/>
        <a:p>
          <a:endParaRPr lang="ru-RU"/>
        </a:p>
      </dgm:t>
    </dgm:pt>
    <dgm:pt modelId="{7EA53FF5-4B0A-4DFF-B32F-3338D7B2A1A4}" type="parTrans" cxnId="{8A8309D1-8E83-4F85-979E-0BBBADAA00EC}">
      <dgm:prSet/>
      <dgm:spPr/>
      <dgm:t>
        <a:bodyPr/>
        <a:lstStyle/>
        <a:p>
          <a:endParaRPr lang="ru-RU"/>
        </a:p>
      </dgm:t>
    </dgm:pt>
    <dgm:pt modelId="{B0240C59-054E-4A82-9273-2BFE2D00135D}" type="sibTrans" cxnId="{8A8309D1-8E83-4F85-979E-0BBBADAA00EC}">
      <dgm:prSet/>
      <dgm:spPr/>
      <dgm:t>
        <a:bodyPr/>
        <a:lstStyle/>
        <a:p>
          <a:endParaRPr lang="ru-RU"/>
        </a:p>
      </dgm:t>
    </dgm:pt>
    <dgm:pt modelId="{54A7183A-1E20-4CCE-8FD9-9AE3EB614C26}">
      <dgm:prSet/>
      <dgm:spPr/>
      <dgm:t>
        <a:bodyPr/>
        <a:lstStyle/>
        <a:p>
          <a:endParaRPr lang="ru-RU"/>
        </a:p>
      </dgm:t>
    </dgm:pt>
    <dgm:pt modelId="{6DB473B5-C52E-4202-A194-CD91F55E4CF7}" type="parTrans" cxnId="{B8343D84-D334-41C4-BBA7-05081A309C19}">
      <dgm:prSet/>
      <dgm:spPr/>
      <dgm:t>
        <a:bodyPr/>
        <a:lstStyle/>
        <a:p>
          <a:endParaRPr lang="ru-RU"/>
        </a:p>
      </dgm:t>
    </dgm:pt>
    <dgm:pt modelId="{ED7F128A-A65A-4F35-A636-2FE73EB7BF5A}" type="sibTrans" cxnId="{B8343D84-D334-41C4-BBA7-05081A309C19}">
      <dgm:prSet/>
      <dgm:spPr/>
      <dgm:t>
        <a:bodyPr/>
        <a:lstStyle/>
        <a:p>
          <a:endParaRPr lang="ru-RU"/>
        </a:p>
      </dgm:t>
    </dgm:pt>
    <dgm:pt modelId="{C44C7F28-2B31-4D33-84DD-7AE818819832}">
      <dgm:prSet/>
      <dgm:spPr/>
      <dgm:t>
        <a:bodyPr/>
        <a:lstStyle/>
        <a:p>
          <a:endParaRPr lang="ru-RU"/>
        </a:p>
      </dgm:t>
    </dgm:pt>
    <dgm:pt modelId="{07F4C53E-7366-4C8C-A0F4-4370469DC0A5}" type="parTrans" cxnId="{C98DEF81-DE98-4198-AA0A-A97C2888D100}">
      <dgm:prSet/>
      <dgm:spPr/>
      <dgm:t>
        <a:bodyPr/>
        <a:lstStyle/>
        <a:p>
          <a:endParaRPr lang="ru-RU"/>
        </a:p>
      </dgm:t>
    </dgm:pt>
    <dgm:pt modelId="{8C55257D-33FA-4D5B-A7E5-80E795B41C1C}" type="sibTrans" cxnId="{C98DEF81-DE98-4198-AA0A-A97C2888D100}">
      <dgm:prSet/>
      <dgm:spPr/>
      <dgm:t>
        <a:bodyPr/>
        <a:lstStyle/>
        <a:p>
          <a:endParaRPr lang="ru-RU"/>
        </a:p>
      </dgm:t>
    </dgm:pt>
    <dgm:pt modelId="{ECED2CB6-592C-421B-9542-D6413256CEB7}">
      <dgm:prSet/>
      <dgm:spPr/>
      <dgm:t>
        <a:bodyPr/>
        <a:lstStyle/>
        <a:p>
          <a:endParaRPr lang="ru-RU"/>
        </a:p>
      </dgm:t>
    </dgm:pt>
    <dgm:pt modelId="{4720233D-80A5-4C54-A629-28FEC11A91A2}" type="parTrans" cxnId="{7C8126CD-8012-4B9D-9B61-02999AABE4E7}">
      <dgm:prSet/>
      <dgm:spPr/>
      <dgm:t>
        <a:bodyPr/>
        <a:lstStyle/>
        <a:p>
          <a:endParaRPr lang="ru-RU"/>
        </a:p>
      </dgm:t>
    </dgm:pt>
    <dgm:pt modelId="{47A93909-87C7-46AE-9772-CEAE45046298}" type="sibTrans" cxnId="{7C8126CD-8012-4B9D-9B61-02999AABE4E7}">
      <dgm:prSet/>
      <dgm:spPr/>
      <dgm:t>
        <a:bodyPr/>
        <a:lstStyle/>
        <a:p>
          <a:endParaRPr lang="ru-RU"/>
        </a:p>
      </dgm:t>
    </dgm:pt>
    <dgm:pt modelId="{8D84C44F-4FC8-49AB-992D-8E46C2B4CCE6}" type="pres">
      <dgm:prSet presAssocID="{6EE59D0E-443C-4417-9E9C-EACDA4503A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CA1DF-9DA0-4138-9C3A-E31F2ED6196D}" type="pres">
      <dgm:prSet presAssocID="{6EE59D0E-443C-4417-9E9C-EACDA4503A32}" presName="matrix" presStyleCnt="0"/>
      <dgm:spPr/>
    </dgm:pt>
    <dgm:pt modelId="{9AA2D0DB-F55C-4110-9843-B28875BE85D5}" type="pres">
      <dgm:prSet presAssocID="{6EE59D0E-443C-4417-9E9C-EACDA4503A32}" presName="tile1" presStyleLbl="node1" presStyleIdx="0" presStyleCnt="4" custLinFactNeighborX="0" custLinFactNeighborY="-275"/>
      <dgm:spPr/>
      <dgm:t>
        <a:bodyPr/>
        <a:lstStyle/>
        <a:p>
          <a:endParaRPr lang="ru-RU"/>
        </a:p>
      </dgm:t>
    </dgm:pt>
    <dgm:pt modelId="{66451BC9-B5D3-4CD1-9B56-8794FCB23C83}" type="pres">
      <dgm:prSet presAssocID="{6EE59D0E-443C-4417-9E9C-EACDA4503A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F34B1-F70C-4C33-BA44-157C4806D816}" type="pres">
      <dgm:prSet presAssocID="{6EE59D0E-443C-4417-9E9C-EACDA4503A32}" presName="tile2" presStyleLbl="node1" presStyleIdx="1" presStyleCnt="4"/>
      <dgm:spPr/>
      <dgm:t>
        <a:bodyPr/>
        <a:lstStyle/>
        <a:p>
          <a:endParaRPr lang="ru-RU"/>
        </a:p>
      </dgm:t>
    </dgm:pt>
    <dgm:pt modelId="{9561AFC2-54AD-4FBE-BED9-E52E1B4A2084}" type="pres">
      <dgm:prSet presAssocID="{6EE59D0E-443C-4417-9E9C-EACDA4503A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F696D-3EB8-455F-88DC-45A32C560BF4}" type="pres">
      <dgm:prSet presAssocID="{6EE59D0E-443C-4417-9E9C-EACDA4503A32}" presName="tile3" presStyleLbl="node1" presStyleIdx="2" presStyleCnt="4"/>
      <dgm:spPr/>
      <dgm:t>
        <a:bodyPr/>
        <a:lstStyle/>
        <a:p>
          <a:endParaRPr lang="ru-RU"/>
        </a:p>
      </dgm:t>
    </dgm:pt>
    <dgm:pt modelId="{6F03D46A-40F9-4B5F-9B7A-3A90B9BD9486}" type="pres">
      <dgm:prSet presAssocID="{6EE59D0E-443C-4417-9E9C-EACDA4503A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1D815-FABE-4A53-8CA7-B0E63F6C9295}" type="pres">
      <dgm:prSet presAssocID="{6EE59D0E-443C-4417-9E9C-EACDA4503A32}" presName="tile4" presStyleLbl="node1" presStyleIdx="3" presStyleCnt="4"/>
      <dgm:spPr/>
      <dgm:t>
        <a:bodyPr/>
        <a:lstStyle/>
        <a:p>
          <a:endParaRPr lang="ru-RU"/>
        </a:p>
      </dgm:t>
    </dgm:pt>
    <dgm:pt modelId="{4F00207E-AA53-4C99-A7F9-A2C952B60B23}" type="pres">
      <dgm:prSet presAssocID="{6EE59D0E-443C-4417-9E9C-EACDA4503A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DD448-69DA-47C1-A2CF-1636FA6314D8}" type="pres">
      <dgm:prSet presAssocID="{6EE59D0E-443C-4417-9E9C-EACDA4503A3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0E6BE-7868-42DF-B60B-6AF900378383}" srcId="{019B88CC-FC0E-499F-AA78-51F67A1D3C09}" destId="{125EBAAB-2915-439F-B634-5655B58E7496}" srcOrd="0" destOrd="0" parTransId="{4433661D-E646-4665-B2C2-285762B96495}" sibTransId="{3F1AB616-D242-403E-B646-B732D496FB28}"/>
    <dgm:cxn modelId="{BCBD2EC7-45EA-42EF-AEC2-FEFB25B19D94}" type="presOf" srcId="{6EE59D0E-443C-4417-9E9C-EACDA4503A32}" destId="{8D84C44F-4FC8-49AB-992D-8E46C2B4CCE6}" srcOrd="0" destOrd="0" presId="urn:microsoft.com/office/officeart/2005/8/layout/matrix1"/>
    <dgm:cxn modelId="{21FFB1F7-C7DB-40BB-8F05-CE9374EB401A}" srcId="{019B88CC-FC0E-499F-AA78-51F67A1D3C09}" destId="{60B1F9A7-532A-40D4-9E4D-05985A56EB63}" srcOrd="7" destOrd="0" parTransId="{45B98935-4B38-4CE9-9C6A-636765AEA84D}" sibTransId="{F92C94BC-4F30-4D71-B09F-92AB2C5064A7}"/>
    <dgm:cxn modelId="{667427B4-21E1-4586-AEAF-B7C20E5F35AE}" type="presOf" srcId="{42179AB4-1A1D-4D83-A808-BA270487D844}" destId="{2AEF34B1-F70C-4C33-BA44-157C4806D816}" srcOrd="0" destOrd="0" presId="urn:microsoft.com/office/officeart/2005/8/layout/matrix1"/>
    <dgm:cxn modelId="{210A03F1-0D1D-464A-90A0-84F9A357CCC6}" srcId="{019B88CC-FC0E-499F-AA78-51F67A1D3C09}" destId="{42179AB4-1A1D-4D83-A808-BA270487D844}" srcOrd="1" destOrd="0" parTransId="{C827584F-E6D1-4448-A090-708799D6FD41}" sibTransId="{6AB9F57B-CA60-42AF-A82A-29704274C1B3}"/>
    <dgm:cxn modelId="{0F146905-5D9B-4225-9760-25566117F357}" type="presOf" srcId="{125EBAAB-2915-439F-B634-5655B58E7496}" destId="{9AA2D0DB-F55C-4110-9843-B28875BE85D5}" srcOrd="0" destOrd="0" presId="urn:microsoft.com/office/officeart/2005/8/layout/matrix1"/>
    <dgm:cxn modelId="{FDF5C6FA-13B6-4246-A29A-BF9BA372A9CA}" type="presOf" srcId="{777EC7BE-D32C-4625-85B6-38EE5833E76B}" destId="{4F00207E-AA53-4C99-A7F9-A2C952B60B23}" srcOrd="1" destOrd="0" presId="urn:microsoft.com/office/officeart/2005/8/layout/matrix1"/>
    <dgm:cxn modelId="{AABAB5DA-7F5B-4F42-B1A4-F8DA1E14DE79}" srcId="{019B88CC-FC0E-499F-AA78-51F67A1D3C09}" destId="{777EC7BE-D32C-4625-85B6-38EE5833E76B}" srcOrd="3" destOrd="0" parTransId="{053AC114-0257-49EB-A8E5-4A076FB9B65D}" sibTransId="{D083AFA6-2956-4710-AE07-BCACE5320CA7}"/>
    <dgm:cxn modelId="{B6A57206-87E1-40F6-99C3-739BD0AEBE0D}" srcId="{019B88CC-FC0E-499F-AA78-51F67A1D3C09}" destId="{15DDC74D-4DE0-4584-BDCF-570164802CD4}" srcOrd="9" destOrd="0" parTransId="{5DEA5EC3-1B1B-49BD-A818-45D94283545C}" sibTransId="{A59E936B-D464-4CCE-86EB-0F3ABEF66EB4}"/>
    <dgm:cxn modelId="{99CF66E9-DF3A-4372-863D-8D059AC03442}" type="presOf" srcId="{125EBAAB-2915-439F-B634-5655B58E7496}" destId="{66451BC9-B5D3-4CD1-9B56-8794FCB23C83}" srcOrd="1" destOrd="0" presId="urn:microsoft.com/office/officeart/2005/8/layout/matrix1"/>
    <dgm:cxn modelId="{6B53979E-DF36-40BB-8B56-AE06E7343DED}" type="presOf" srcId="{019B88CC-FC0E-499F-AA78-51F67A1D3C09}" destId="{5FEDD448-69DA-47C1-A2CF-1636FA6314D8}" srcOrd="0" destOrd="0" presId="urn:microsoft.com/office/officeart/2005/8/layout/matrix1"/>
    <dgm:cxn modelId="{9B15484A-9398-4311-ABB6-622A8E5DDFF7}" srcId="{6EE59D0E-443C-4417-9E9C-EACDA4503A32}" destId="{019B88CC-FC0E-499F-AA78-51F67A1D3C09}" srcOrd="0" destOrd="0" parTransId="{A650756F-C2A2-4701-92D4-09E3605A092E}" sibTransId="{70A6978C-9999-4CD6-85F5-AC217E90D517}"/>
    <dgm:cxn modelId="{C98DEF81-DE98-4198-AA0A-A97C2888D100}" srcId="{019B88CC-FC0E-499F-AA78-51F67A1D3C09}" destId="{C44C7F28-2B31-4D33-84DD-7AE818819832}" srcOrd="4" destOrd="0" parTransId="{07F4C53E-7366-4C8C-A0F4-4370469DC0A5}" sibTransId="{8C55257D-33FA-4D5B-A7E5-80E795B41C1C}"/>
    <dgm:cxn modelId="{03654021-BDA7-4B88-A0B1-B462276B1E10}" srcId="{019B88CC-FC0E-499F-AA78-51F67A1D3C09}" destId="{1E868C20-0ED5-4662-986C-60F7FB46CB1F}" srcOrd="2" destOrd="0" parTransId="{13D80C52-7D10-44AF-B508-DCCDA4FEFD66}" sibTransId="{86832B68-177E-4ACA-AA81-E3F195DC82AE}"/>
    <dgm:cxn modelId="{E373B442-B36A-45D9-A0E9-B9CE32A7F9D0}" type="presOf" srcId="{1E868C20-0ED5-4662-986C-60F7FB46CB1F}" destId="{A1DF696D-3EB8-455F-88DC-45A32C560BF4}" srcOrd="0" destOrd="0" presId="urn:microsoft.com/office/officeart/2005/8/layout/matrix1"/>
    <dgm:cxn modelId="{163F226D-1EDD-496E-AF61-398BDA98F73C}" type="presOf" srcId="{42179AB4-1A1D-4D83-A808-BA270487D844}" destId="{9561AFC2-54AD-4FBE-BED9-E52E1B4A2084}" srcOrd="1" destOrd="0" presId="urn:microsoft.com/office/officeart/2005/8/layout/matrix1"/>
    <dgm:cxn modelId="{1959D732-939F-4FB3-A431-33E126DF6B7A}" type="presOf" srcId="{777EC7BE-D32C-4625-85B6-38EE5833E76B}" destId="{6A81D815-FABE-4A53-8CA7-B0E63F6C9295}" srcOrd="0" destOrd="0" presId="urn:microsoft.com/office/officeart/2005/8/layout/matrix1"/>
    <dgm:cxn modelId="{B8343D84-D334-41C4-BBA7-05081A309C19}" srcId="{019B88CC-FC0E-499F-AA78-51F67A1D3C09}" destId="{54A7183A-1E20-4CCE-8FD9-9AE3EB614C26}" srcOrd="6" destOrd="0" parTransId="{6DB473B5-C52E-4202-A194-CD91F55E4CF7}" sibTransId="{ED7F128A-A65A-4F35-A636-2FE73EB7BF5A}"/>
    <dgm:cxn modelId="{003C4E54-E873-4406-843A-53A854001A87}" type="presOf" srcId="{1E868C20-0ED5-4662-986C-60F7FB46CB1F}" destId="{6F03D46A-40F9-4B5F-9B7A-3A90B9BD9486}" srcOrd="1" destOrd="0" presId="urn:microsoft.com/office/officeart/2005/8/layout/matrix1"/>
    <dgm:cxn modelId="{7C8126CD-8012-4B9D-9B61-02999AABE4E7}" srcId="{6EE59D0E-443C-4417-9E9C-EACDA4503A32}" destId="{ECED2CB6-592C-421B-9542-D6413256CEB7}" srcOrd="1" destOrd="0" parTransId="{4720233D-80A5-4C54-A629-28FEC11A91A2}" sibTransId="{47A93909-87C7-46AE-9772-CEAE45046298}"/>
    <dgm:cxn modelId="{8A8309D1-8E83-4F85-979E-0BBBADAA00EC}" srcId="{019B88CC-FC0E-499F-AA78-51F67A1D3C09}" destId="{FE281D40-8B47-4328-B70B-2E2A815B353A}" srcOrd="5" destOrd="0" parTransId="{7EA53FF5-4B0A-4DFF-B32F-3338D7B2A1A4}" sibTransId="{B0240C59-054E-4A82-9273-2BFE2D00135D}"/>
    <dgm:cxn modelId="{71FBE02E-3B16-4741-B76B-E6BBFC9A4E44}" srcId="{019B88CC-FC0E-499F-AA78-51F67A1D3C09}" destId="{C4600DCE-AB38-4015-8407-3B583AB37872}" srcOrd="8" destOrd="0" parTransId="{FFB20C01-EA1B-48C2-8B54-5B5594660317}" sibTransId="{F10DDEE0-C2E9-445C-BB23-EC0F093FD908}"/>
    <dgm:cxn modelId="{4C34EACC-5E52-4008-9AD8-23B086CBFBE6}" type="presParOf" srcId="{8D84C44F-4FC8-49AB-992D-8E46C2B4CCE6}" destId="{06ACA1DF-9DA0-4138-9C3A-E31F2ED6196D}" srcOrd="0" destOrd="0" presId="urn:microsoft.com/office/officeart/2005/8/layout/matrix1"/>
    <dgm:cxn modelId="{2445D58D-5C8A-41F9-9F82-C08C9A9A231B}" type="presParOf" srcId="{06ACA1DF-9DA0-4138-9C3A-E31F2ED6196D}" destId="{9AA2D0DB-F55C-4110-9843-B28875BE85D5}" srcOrd="0" destOrd="0" presId="urn:microsoft.com/office/officeart/2005/8/layout/matrix1"/>
    <dgm:cxn modelId="{2BB02F4F-4925-4D80-ADA0-61204D47C119}" type="presParOf" srcId="{06ACA1DF-9DA0-4138-9C3A-E31F2ED6196D}" destId="{66451BC9-B5D3-4CD1-9B56-8794FCB23C83}" srcOrd="1" destOrd="0" presId="urn:microsoft.com/office/officeart/2005/8/layout/matrix1"/>
    <dgm:cxn modelId="{E28AE0E7-BCBD-419A-BA2A-E6B8A6234B69}" type="presParOf" srcId="{06ACA1DF-9DA0-4138-9C3A-E31F2ED6196D}" destId="{2AEF34B1-F70C-4C33-BA44-157C4806D816}" srcOrd="2" destOrd="0" presId="urn:microsoft.com/office/officeart/2005/8/layout/matrix1"/>
    <dgm:cxn modelId="{F69796BB-1438-43DF-A959-D09475E8742A}" type="presParOf" srcId="{06ACA1DF-9DA0-4138-9C3A-E31F2ED6196D}" destId="{9561AFC2-54AD-4FBE-BED9-E52E1B4A2084}" srcOrd="3" destOrd="0" presId="urn:microsoft.com/office/officeart/2005/8/layout/matrix1"/>
    <dgm:cxn modelId="{1CB5ED8D-23F4-4D73-AA05-43DE3C23D773}" type="presParOf" srcId="{06ACA1DF-9DA0-4138-9C3A-E31F2ED6196D}" destId="{A1DF696D-3EB8-455F-88DC-45A32C560BF4}" srcOrd="4" destOrd="0" presId="urn:microsoft.com/office/officeart/2005/8/layout/matrix1"/>
    <dgm:cxn modelId="{6DBCF916-00C6-4DA0-BB44-B4DFF882502E}" type="presParOf" srcId="{06ACA1DF-9DA0-4138-9C3A-E31F2ED6196D}" destId="{6F03D46A-40F9-4B5F-9B7A-3A90B9BD9486}" srcOrd="5" destOrd="0" presId="urn:microsoft.com/office/officeart/2005/8/layout/matrix1"/>
    <dgm:cxn modelId="{9DF0BAB7-78EB-402F-B54B-7CFF25832166}" type="presParOf" srcId="{06ACA1DF-9DA0-4138-9C3A-E31F2ED6196D}" destId="{6A81D815-FABE-4A53-8CA7-B0E63F6C9295}" srcOrd="6" destOrd="0" presId="urn:microsoft.com/office/officeart/2005/8/layout/matrix1"/>
    <dgm:cxn modelId="{7F7924E4-2879-478B-AD35-ED0090E7EB39}" type="presParOf" srcId="{06ACA1DF-9DA0-4138-9C3A-E31F2ED6196D}" destId="{4F00207E-AA53-4C99-A7F9-A2C952B60B23}" srcOrd="7" destOrd="0" presId="urn:microsoft.com/office/officeart/2005/8/layout/matrix1"/>
    <dgm:cxn modelId="{822F73CC-B2C3-458E-87FC-15606A9EFE96}" type="presParOf" srcId="{8D84C44F-4FC8-49AB-992D-8E46C2B4CCE6}" destId="{5FEDD448-69DA-47C1-A2CF-1636FA6314D8}" srcOrd="1" destOrd="0" presId="urn:microsoft.com/office/officeart/2005/8/layout/matrix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614FD-5012-478C-97DA-FEF54A35D9FB}" type="doc">
      <dgm:prSet loTypeId="urn:microsoft.com/office/officeart/2005/8/layout/process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5CA6D58-71A6-4808-A2A4-F317862BD03C}">
      <dgm:prSet phldrT="[Текст]"/>
      <dgm:spPr>
        <a:solidFill>
          <a:srgbClr val="00602B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Этап 1.</a:t>
          </a:r>
        </a:p>
        <a:p>
          <a:r>
            <a:rPr lang="ru-RU" b="1" dirty="0" smtClean="0">
              <a:solidFill>
                <a:schemeClr val="bg1"/>
              </a:solidFill>
            </a:rPr>
            <a:t>Формирование  проекта государственного (муниципального) социального заказа</a:t>
          </a:r>
          <a:endParaRPr lang="ru-RU" b="1" dirty="0">
            <a:solidFill>
              <a:schemeClr val="bg1"/>
            </a:solidFill>
          </a:endParaRPr>
        </a:p>
      </dgm:t>
    </dgm:pt>
    <dgm:pt modelId="{D695526A-AF4C-430C-922C-04AAAB1634B2}" type="parTrans" cxnId="{39AA089E-D874-4FF2-AA0D-DA73EB94DDD1}">
      <dgm:prSet/>
      <dgm:spPr/>
      <dgm:t>
        <a:bodyPr/>
        <a:lstStyle/>
        <a:p>
          <a:endParaRPr lang="ru-RU"/>
        </a:p>
      </dgm:t>
    </dgm:pt>
    <dgm:pt modelId="{FEF1369F-883F-414B-93D7-7DF80C31C78A}" type="sibTrans" cxnId="{39AA089E-D874-4FF2-AA0D-DA73EB94DDD1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18642F9-4BB5-462E-A868-227D32E19AC3}">
      <dgm:prSet phldrT="[Текст]"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Этап 2.</a:t>
          </a:r>
        </a:p>
        <a:p>
          <a:r>
            <a:rPr lang="ru-RU" b="1" dirty="0" smtClean="0">
              <a:solidFill>
                <a:schemeClr val="bg1"/>
              </a:solidFill>
            </a:rPr>
            <a:t>Формирование и представление в финансовый орган ОБАС на основании сформированного заказа</a:t>
          </a:r>
          <a:endParaRPr lang="ru-RU" b="1" dirty="0">
            <a:solidFill>
              <a:schemeClr val="bg1"/>
            </a:solidFill>
          </a:endParaRPr>
        </a:p>
      </dgm:t>
    </dgm:pt>
    <dgm:pt modelId="{A128CD7F-7F66-4600-8768-E5ED95AC6470}" type="parTrans" cxnId="{57E8CE08-A743-414C-80F8-178EBF69AA51}">
      <dgm:prSet/>
      <dgm:spPr/>
      <dgm:t>
        <a:bodyPr/>
        <a:lstStyle/>
        <a:p>
          <a:endParaRPr lang="ru-RU"/>
        </a:p>
      </dgm:t>
    </dgm:pt>
    <dgm:pt modelId="{2A1CBE73-25C0-48EC-B70E-15A610289468}" type="sibTrans" cxnId="{57E8CE08-A743-414C-80F8-178EBF69AA51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DE71BAC-9753-47CC-BC77-648A8CCDBFAF}">
      <dgm:prSet phldrT="[Текст]"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Этап 3.</a:t>
          </a:r>
        </a:p>
        <a:p>
          <a:r>
            <a:rPr lang="ru-RU" b="1" dirty="0" smtClean="0">
              <a:solidFill>
                <a:schemeClr val="bg1"/>
              </a:solidFill>
            </a:rPr>
            <a:t>Утверждение закона (решения) о бюджете </a:t>
          </a:r>
          <a:endParaRPr lang="ru-RU" b="1" dirty="0">
            <a:solidFill>
              <a:schemeClr val="bg1"/>
            </a:solidFill>
          </a:endParaRPr>
        </a:p>
      </dgm:t>
    </dgm:pt>
    <dgm:pt modelId="{8DEEA4A3-D274-4AEC-B2C0-9FE35557F96E}" type="parTrans" cxnId="{F882BE7E-687A-419B-8408-7949566D5364}">
      <dgm:prSet/>
      <dgm:spPr/>
      <dgm:t>
        <a:bodyPr/>
        <a:lstStyle/>
        <a:p>
          <a:endParaRPr lang="ru-RU"/>
        </a:p>
      </dgm:t>
    </dgm:pt>
    <dgm:pt modelId="{06DDFA2A-6CF5-422D-AB39-3AAA9CF88872}" type="sibTrans" cxnId="{F882BE7E-687A-419B-8408-7949566D5364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72BD94-4F39-4D9E-8E41-6094A69FFEE0}">
      <dgm:prSet phldrT="[Текст]"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Этап 4.</a:t>
          </a:r>
          <a:endParaRPr lang="ru-RU" b="1" u="none" dirty="0" smtClean="0">
            <a:solidFill>
              <a:schemeClr val="bg1"/>
            </a:solidFill>
          </a:endParaRPr>
        </a:p>
        <a:p>
          <a:r>
            <a:rPr lang="ru-RU" b="1" u="none" dirty="0" smtClean="0">
              <a:solidFill>
                <a:schemeClr val="bg1"/>
              </a:solidFill>
            </a:rPr>
            <a:t>Утверждение государственного (муниципального) социального заказа</a:t>
          </a:r>
          <a:endParaRPr lang="ru-RU" b="1" u="none" dirty="0">
            <a:solidFill>
              <a:schemeClr val="bg1"/>
            </a:solidFill>
          </a:endParaRPr>
        </a:p>
      </dgm:t>
    </dgm:pt>
    <dgm:pt modelId="{428442DA-4700-4CCC-88AD-C9B721AD0D58}" type="parTrans" cxnId="{8AFECF94-4D7D-4B13-92EF-0AB278B1C8E3}">
      <dgm:prSet/>
      <dgm:spPr/>
      <dgm:t>
        <a:bodyPr/>
        <a:lstStyle/>
        <a:p>
          <a:endParaRPr lang="ru-RU"/>
        </a:p>
      </dgm:t>
    </dgm:pt>
    <dgm:pt modelId="{0C9514E8-C66D-4EE4-9E82-4CA2DA1DC6AE}" type="sibTrans" cxnId="{8AFECF94-4D7D-4B13-92EF-0AB278B1C8E3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6740030-D382-4AD2-B75E-BAF0D153E9D0}">
      <dgm:prSet phldrT="[Текст]"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Этап 5.</a:t>
          </a:r>
        </a:p>
        <a:p>
          <a:r>
            <a:rPr lang="ru-RU" b="1" dirty="0" smtClean="0">
              <a:solidFill>
                <a:schemeClr val="bg1"/>
              </a:solidFill>
            </a:rPr>
            <a:t>Внесение информации в реестр государственных (муниципальных) социальных заказов</a:t>
          </a:r>
          <a:endParaRPr lang="ru-RU" b="1" dirty="0">
            <a:solidFill>
              <a:schemeClr val="bg1"/>
            </a:solidFill>
          </a:endParaRPr>
        </a:p>
      </dgm:t>
    </dgm:pt>
    <dgm:pt modelId="{A32211BA-7CBE-4627-8EAB-AC09C530D14B}" type="parTrans" cxnId="{BD66BDB4-7932-4FC1-90D7-F964BD9D1F8D}">
      <dgm:prSet/>
      <dgm:spPr/>
      <dgm:t>
        <a:bodyPr/>
        <a:lstStyle/>
        <a:p>
          <a:endParaRPr lang="ru-RU"/>
        </a:p>
      </dgm:t>
    </dgm:pt>
    <dgm:pt modelId="{62DA367F-6695-454B-9D48-6EFC08A6F6C1}" type="sibTrans" cxnId="{BD66BDB4-7932-4FC1-90D7-F964BD9D1F8D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64CF459-363B-46FD-8EEC-7BE326E0E0D1}">
      <dgm:prSet custT="1"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Этап 7. </a:t>
          </a:r>
          <a:r>
            <a:rPr lang="ru-RU" sz="1600" b="1" dirty="0" smtClean="0">
              <a:solidFill>
                <a:schemeClr val="bg1"/>
              </a:solidFill>
            </a:rPr>
            <a:t>**</a:t>
          </a:r>
          <a:endParaRPr lang="ru-RU" sz="1600" b="1" i="0" dirty="0" smtClean="0">
            <a:solidFill>
              <a:schemeClr val="bg1"/>
            </a:solidFill>
          </a:endParaRPr>
        </a:p>
        <a:p>
          <a:r>
            <a:rPr lang="ru-RU" sz="1100" b="1" i="0" dirty="0" smtClean="0">
              <a:solidFill>
                <a:schemeClr val="bg1"/>
              </a:solidFill>
            </a:rPr>
            <a:t>Внесение изменений в государственный (муниципальный) социальный заказ по результатам отбора</a:t>
          </a:r>
          <a:endParaRPr lang="ru-RU" sz="1100" b="1" i="0" dirty="0">
            <a:solidFill>
              <a:schemeClr val="bg1"/>
            </a:solidFill>
          </a:endParaRPr>
        </a:p>
      </dgm:t>
    </dgm:pt>
    <dgm:pt modelId="{7C76CABC-9006-4551-9D3B-55B5FF370D2A}" type="parTrans" cxnId="{3A328F81-4760-43D0-86F8-F39715E3B348}">
      <dgm:prSet/>
      <dgm:spPr/>
      <dgm:t>
        <a:bodyPr/>
        <a:lstStyle/>
        <a:p>
          <a:endParaRPr lang="ru-RU"/>
        </a:p>
      </dgm:t>
    </dgm:pt>
    <dgm:pt modelId="{552C637C-23BA-4791-BD96-A84C0A1C8CA2}" type="sibTrans" cxnId="{3A328F81-4760-43D0-86F8-F39715E3B348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D394682-2068-4140-A491-AD0C8A87AE0A}">
      <dgm:prSet custT="1"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Этап 6. </a:t>
          </a:r>
          <a:r>
            <a:rPr lang="ru-RU" sz="1400" b="1" dirty="0" smtClean="0">
              <a:solidFill>
                <a:schemeClr val="bg1"/>
              </a:solidFill>
            </a:rPr>
            <a:t>*</a:t>
          </a:r>
        </a:p>
        <a:p>
          <a:r>
            <a:rPr lang="ru-RU" sz="1100" b="1" dirty="0" smtClean="0">
              <a:solidFill>
                <a:schemeClr val="bg1"/>
              </a:solidFill>
            </a:rPr>
            <a:t>Проведение отбора исполнителей государственных (муниципальных) услуг в социальной сфере</a:t>
          </a:r>
          <a:endParaRPr lang="ru-RU" sz="1100" b="1" dirty="0">
            <a:solidFill>
              <a:schemeClr val="bg1"/>
            </a:solidFill>
          </a:endParaRPr>
        </a:p>
      </dgm:t>
    </dgm:pt>
    <dgm:pt modelId="{A3ACABA7-C080-4182-AF90-66B9BFEFB90F}" type="parTrans" cxnId="{008B71AA-3C7C-420D-99D0-2066E9373345}">
      <dgm:prSet/>
      <dgm:spPr/>
      <dgm:t>
        <a:bodyPr/>
        <a:lstStyle/>
        <a:p>
          <a:endParaRPr lang="ru-RU"/>
        </a:p>
      </dgm:t>
    </dgm:pt>
    <dgm:pt modelId="{38642F9D-0911-4E4C-8554-0B71B1787C9F}" type="sibTrans" cxnId="{008B71AA-3C7C-420D-99D0-2066E9373345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8E35EBD-850C-42E2-89B9-D3E982947D7B}">
      <dgm:prSet/>
      <dgm:spPr>
        <a:solidFill>
          <a:srgbClr val="0050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Этап 8.</a:t>
          </a:r>
        </a:p>
        <a:p>
          <a:r>
            <a:rPr lang="ru-RU" b="1" dirty="0" smtClean="0">
              <a:solidFill>
                <a:schemeClr val="bg1"/>
              </a:solidFill>
            </a:rPr>
            <a:t>Внесение информации о внесенных изменениях в реестр государственных (муниципальных) социальных заказов</a:t>
          </a:r>
          <a:endParaRPr lang="ru-RU" b="1" dirty="0">
            <a:solidFill>
              <a:schemeClr val="bg1"/>
            </a:solidFill>
          </a:endParaRPr>
        </a:p>
      </dgm:t>
    </dgm:pt>
    <dgm:pt modelId="{D8E5C21E-5108-479E-A085-B4E19CAD07EB}" type="parTrans" cxnId="{BA26B66A-339E-4D32-BC45-47537CAF782F}">
      <dgm:prSet/>
      <dgm:spPr/>
      <dgm:t>
        <a:bodyPr/>
        <a:lstStyle/>
        <a:p>
          <a:endParaRPr lang="ru-RU"/>
        </a:p>
      </dgm:t>
    </dgm:pt>
    <dgm:pt modelId="{02AA0BA8-8662-427D-BEFF-52A2E8ABB352}" type="sibTrans" cxnId="{BA26B66A-339E-4D32-BC45-47537CAF782F}">
      <dgm:prSet/>
      <dgm:spPr/>
      <dgm:t>
        <a:bodyPr/>
        <a:lstStyle/>
        <a:p>
          <a:endParaRPr lang="ru-RU"/>
        </a:p>
      </dgm:t>
    </dgm:pt>
    <dgm:pt modelId="{093CE50F-2133-43E4-90EA-46D6D18C4C3C}" type="pres">
      <dgm:prSet presAssocID="{6C5614FD-5012-478C-97DA-FEF54A35D9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3DF72-722C-4B7B-BBC5-6EE7C94C1465}" type="pres">
      <dgm:prSet presAssocID="{25CA6D58-71A6-4808-A2A4-F317862BD03C}" presName="node" presStyleLbl="node1" presStyleIdx="0" presStyleCnt="8" custLinFactNeighborX="-42124" custLinFactNeighborY="21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7B1B8-F077-4509-8B19-B8D1BB53631F}" type="pres">
      <dgm:prSet presAssocID="{FEF1369F-883F-414B-93D7-7DF80C31C78A}" presName="sibTrans" presStyleLbl="sibTrans2D1" presStyleIdx="0" presStyleCnt="7" custAng="21561327" custScaleX="122763" custLinFactNeighborX="-1530" custLinFactNeighborY="-10154"/>
      <dgm:spPr/>
      <dgm:t>
        <a:bodyPr/>
        <a:lstStyle/>
        <a:p>
          <a:endParaRPr lang="ru-RU"/>
        </a:p>
      </dgm:t>
    </dgm:pt>
    <dgm:pt modelId="{2AA52C54-7EF7-4FE3-AB3B-39D06D9F4453}" type="pres">
      <dgm:prSet presAssocID="{FEF1369F-883F-414B-93D7-7DF80C31C78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31F8ED8-9348-4C6A-BBEA-4012C3334390}" type="pres">
      <dgm:prSet presAssocID="{A18642F9-4BB5-462E-A868-227D32E19AC3}" presName="node" presStyleLbl="node1" presStyleIdx="1" presStyleCnt="8" custLinFactNeighborX="-9751" custLinFactNeighborY="2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2E5E6-C79F-43DF-B0D9-256C24E45D49}" type="pres">
      <dgm:prSet presAssocID="{2A1CBE73-25C0-48EC-B70E-15A610289468}" presName="sibTrans" presStyleLbl="sibTrans2D1" presStyleIdx="1" presStyleCnt="7"/>
      <dgm:spPr/>
      <dgm:t>
        <a:bodyPr/>
        <a:lstStyle/>
        <a:p>
          <a:endParaRPr lang="ru-RU"/>
        </a:p>
      </dgm:t>
    </dgm:pt>
    <dgm:pt modelId="{F68D841B-A437-49FB-8641-4FD216446F39}" type="pres">
      <dgm:prSet presAssocID="{2A1CBE73-25C0-48EC-B70E-15A61028946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67A2DAC-A302-48D4-BC10-BE2FF3E201A0}" type="pres">
      <dgm:prSet presAssocID="{CDE71BAC-9753-47CC-BC77-648A8CCDBFAF}" presName="node" presStyleLbl="node1" presStyleIdx="2" presStyleCnt="8" custLinFactNeighborX="6717" custLinFactNeighborY="2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220CD-6660-449B-AA49-8D31439EA306}" type="pres">
      <dgm:prSet presAssocID="{06DDFA2A-6CF5-422D-AB39-3AAA9CF88872}" presName="sibTrans" presStyleLbl="sibTrans2D1" presStyleIdx="2" presStyleCnt="7" custAng="392968" custScaleX="106928" custScaleY="107331" custLinFactNeighborX="5135" custLinFactNeighborY="-247"/>
      <dgm:spPr/>
      <dgm:t>
        <a:bodyPr/>
        <a:lstStyle/>
        <a:p>
          <a:endParaRPr lang="ru-RU"/>
        </a:p>
      </dgm:t>
    </dgm:pt>
    <dgm:pt modelId="{376CBBC5-CFFB-4E38-B929-A291521124EE}" type="pres">
      <dgm:prSet presAssocID="{06DDFA2A-6CF5-422D-AB39-3AAA9CF88872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27D0C450-666E-4C9D-8555-9D39653495D2}" type="pres">
      <dgm:prSet presAssocID="{D172BD94-4F39-4D9E-8E41-6094A69FFEE0}" presName="node" presStyleLbl="node1" presStyleIdx="3" presStyleCnt="8" custLinFactNeighborX="18361" custLinFactNeighborY="26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991B-414B-4966-9AB5-3BB667737CB5}" type="pres">
      <dgm:prSet presAssocID="{0C9514E8-C66D-4EE4-9E82-4CA2DA1DC6AE}" presName="sibTrans" presStyleLbl="sibTrans2D1" presStyleIdx="3" presStyleCnt="7" custAng="21469729" custLinFactNeighborX="3947" custLinFactNeighborY="-24290"/>
      <dgm:spPr/>
      <dgm:t>
        <a:bodyPr/>
        <a:lstStyle/>
        <a:p>
          <a:endParaRPr lang="ru-RU"/>
        </a:p>
      </dgm:t>
    </dgm:pt>
    <dgm:pt modelId="{60EE159A-B3E3-4428-B9C1-8EF9EB91C014}" type="pres">
      <dgm:prSet presAssocID="{0C9514E8-C66D-4EE4-9E82-4CA2DA1DC6AE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95000BD7-29A6-418C-BA9E-EBBD61B93C9E}" type="pres">
      <dgm:prSet presAssocID="{A6740030-D382-4AD2-B75E-BAF0D153E9D0}" presName="node" presStyleLbl="node1" presStyleIdx="4" presStyleCnt="8" custLinFactNeighborX="-3602" custLinFactNeighborY="15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17096-C58A-43BA-B673-7E67EB73A62E}" type="pres">
      <dgm:prSet presAssocID="{62DA367F-6695-454B-9D48-6EFC08A6F6C1}" presName="sibTrans" presStyleLbl="sibTrans2D1" presStyleIdx="4" presStyleCnt="7" custAng="21452485" custScaleX="135339" custScaleY="86304" custLinFactNeighborX="-4220" custLinFactNeighborY="12327"/>
      <dgm:spPr/>
      <dgm:t>
        <a:bodyPr/>
        <a:lstStyle/>
        <a:p>
          <a:endParaRPr lang="ru-RU"/>
        </a:p>
      </dgm:t>
    </dgm:pt>
    <dgm:pt modelId="{594DD0D9-6C7E-41EC-AA9D-68065BD1F4EE}" type="pres">
      <dgm:prSet presAssocID="{62DA367F-6695-454B-9D48-6EFC08A6F6C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550C392-F590-48AB-A9B8-5A9D746180E1}" type="pres">
      <dgm:prSet presAssocID="{0D394682-2068-4140-A491-AD0C8A87AE0A}" presName="node" presStyleLbl="node1" presStyleIdx="5" presStyleCnt="8" custLinFactNeighborX="-40485" custLinFactNeighborY="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CF3E9-A172-40C4-87A9-2538008AC04C}" type="pres">
      <dgm:prSet presAssocID="{38642F9D-0911-4E4C-8554-0B71B1787C9F}" presName="sibTrans" presStyleLbl="sibTrans2D1" presStyleIdx="5" presStyleCnt="7" custAng="21584748" custLinFactNeighborX="-287" custLinFactNeighborY="-10056"/>
      <dgm:spPr/>
      <dgm:t>
        <a:bodyPr/>
        <a:lstStyle/>
        <a:p>
          <a:endParaRPr lang="ru-RU"/>
        </a:p>
      </dgm:t>
    </dgm:pt>
    <dgm:pt modelId="{C749B54F-8C4F-4396-94EF-0DD2A658A194}" type="pres">
      <dgm:prSet presAssocID="{38642F9D-0911-4E4C-8554-0B71B1787C9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5B82CB3A-3772-479A-9EAC-5041809D9188}" type="pres">
      <dgm:prSet presAssocID="{064CF459-363B-46FD-8EEC-7BE326E0E0D1}" presName="node" presStyleLbl="node1" presStyleIdx="6" presStyleCnt="8" custLinFactNeighborX="-40923" custLinFactNeighborY="-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D39EA-BBD2-4E8A-ABAE-E9C70BE3473A}" type="pres">
      <dgm:prSet presAssocID="{552C637C-23BA-4791-BD96-A84C0A1C8CA2}" presName="sibTrans" presStyleLbl="sibTrans2D1" presStyleIdx="6" presStyleCnt="7" custAng="99954"/>
      <dgm:spPr/>
      <dgm:t>
        <a:bodyPr/>
        <a:lstStyle/>
        <a:p>
          <a:endParaRPr lang="ru-RU"/>
        </a:p>
      </dgm:t>
    </dgm:pt>
    <dgm:pt modelId="{351C50D4-CD95-492A-B69C-06F248F142F0}" type="pres">
      <dgm:prSet presAssocID="{552C637C-23BA-4791-BD96-A84C0A1C8CA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90C5629-45A8-4BC6-8C8B-44CA44CBBC49}" type="pres">
      <dgm:prSet presAssocID="{68E35EBD-850C-42E2-89B9-D3E982947D7B}" presName="node" presStyleLbl="node1" presStyleIdx="7" presStyleCnt="8" custLinFactNeighborX="-5402" custLinFactNeighborY="-9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9E921-8793-41AA-959C-25A4E134605F}" type="presOf" srcId="{2A1CBE73-25C0-48EC-B70E-15A610289468}" destId="{01C2E5E6-C79F-43DF-B0D9-256C24E45D49}" srcOrd="0" destOrd="0" presId="urn:microsoft.com/office/officeart/2005/8/layout/process5"/>
    <dgm:cxn modelId="{5AFF1D54-C558-41F4-BDD5-DCA3CBA0321F}" type="presOf" srcId="{06DDFA2A-6CF5-422D-AB39-3AAA9CF88872}" destId="{376CBBC5-CFFB-4E38-B929-A291521124EE}" srcOrd="1" destOrd="0" presId="urn:microsoft.com/office/officeart/2005/8/layout/process5"/>
    <dgm:cxn modelId="{19EA5179-3C49-49AE-937C-2757B1E4C4A6}" type="presOf" srcId="{68E35EBD-850C-42E2-89B9-D3E982947D7B}" destId="{990C5629-45A8-4BC6-8C8B-44CA44CBBC49}" srcOrd="0" destOrd="0" presId="urn:microsoft.com/office/officeart/2005/8/layout/process5"/>
    <dgm:cxn modelId="{C9822F01-AE86-4CB4-86EA-A874CD6359FC}" type="presOf" srcId="{A6740030-D382-4AD2-B75E-BAF0D153E9D0}" destId="{95000BD7-29A6-418C-BA9E-EBBD61B93C9E}" srcOrd="0" destOrd="0" presId="urn:microsoft.com/office/officeart/2005/8/layout/process5"/>
    <dgm:cxn modelId="{E9BDDB9F-C138-4E7B-B1CC-14CF48C7D6C5}" type="presOf" srcId="{25CA6D58-71A6-4808-A2A4-F317862BD03C}" destId="{9163DF72-722C-4B7B-BBC5-6EE7C94C1465}" srcOrd="0" destOrd="0" presId="urn:microsoft.com/office/officeart/2005/8/layout/process5"/>
    <dgm:cxn modelId="{BA26B66A-339E-4D32-BC45-47537CAF782F}" srcId="{6C5614FD-5012-478C-97DA-FEF54A35D9FB}" destId="{68E35EBD-850C-42E2-89B9-D3E982947D7B}" srcOrd="7" destOrd="0" parTransId="{D8E5C21E-5108-479E-A085-B4E19CAD07EB}" sibTransId="{02AA0BA8-8662-427D-BEFF-52A2E8ABB352}"/>
    <dgm:cxn modelId="{F757C40D-B20D-47AD-9B96-47A258B73EDD}" type="presOf" srcId="{FEF1369F-883F-414B-93D7-7DF80C31C78A}" destId="{F787B1B8-F077-4509-8B19-B8D1BB53631F}" srcOrd="0" destOrd="0" presId="urn:microsoft.com/office/officeart/2005/8/layout/process5"/>
    <dgm:cxn modelId="{CFE8C3ED-7791-47BB-A993-00FB04323069}" type="presOf" srcId="{CDE71BAC-9753-47CC-BC77-648A8CCDBFAF}" destId="{667A2DAC-A302-48D4-BC10-BE2FF3E201A0}" srcOrd="0" destOrd="0" presId="urn:microsoft.com/office/officeart/2005/8/layout/process5"/>
    <dgm:cxn modelId="{A0D48A52-39EC-4C3E-BABC-E5FEE0C1EFCF}" type="presOf" srcId="{0C9514E8-C66D-4EE4-9E82-4CA2DA1DC6AE}" destId="{3D44991B-414B-4966-9AB5-3BB667737CB5}" srcOrd="0" destOrd="0" presId="urn:microsoft.com/office/officeart/2005/8/layout/process5"/>
    <dgm:cxn modelId="{7CD8459C-EFFB-476C-95FE-6590ACD5B3B3}" type="presOf" srcId="{2A1CBE73-25C0-48EC-B70E-15A610289468}" destId="{F68D841B-A437-49FB-8641-4FD216446F39}" srcOrd="1" destOrd="0" presId="urn:microsoft.com/office/officeart/2005/8/layout/process5"/>
    <dgm:cxn modelId="{CC8FBBB1-BA64-47F0-8BB9-2F6479950FFE}" type="presOf" srcId="{38642F9D-0911-4E4C-8554-0B71B1787C9F}" destId="{C749B54F-8C4F-4396-94EF-0DD2A658A194}" srcOrd="1" destOrd="0" presId="urn:microsoft.com/office/officeart/2005/8/layout/process5"/>
    <dgm:cxn modelId="{903283A8-5A93-4311-94A6-53AAF89D952A}" type="presOf" srcId="{A18642F9-4BB5-462E-A868-227D32E19AC3}" destId="{C31F8ED8-9348-4C6A-BBEA-4012C3334390}" srcOrd="0" destOrd="0" presId="urn:microsoft.com/office/officeart/2005/8/layout/process5"/>
    <dgm:cxn modelId="{1E21F937-45C6-479A-8DE3-CF63D5489754}" type="presOf" srcId="{62DA367F-6695-454B-9D48-6EFC08A6F6C1}" destId="{DF217096-C58A-43BA-B673-7E67EB73A62E}" srcOrd="0" destOrd="0" presId="urn:microsoft.com/office/officeart/2005/8/layout/process5"/>
    <dgm:cxn modelId="{E76D4C0A-7CBB-424A-8009-AE13BFA4CFFE}" type="presOf" srcId="{0D394682-2068-4140-A491-AD0C8A87AE0A}" destId="{B550C392-F590-48AB-A9B8-5A9D746180E1}" srcOrd="0" destOrd="0" presId="urn:microsoft.com/office/officeart/2005/8/layout/process5"/>
    <dgm:cxn modelId="{15AA52F7-A976-4A5B-BAF5-B9C240937C80}" type="presOf" srcId="{06DDFA2A-6CF5-422D-AB39-3AAA9CF88872}" destId="{881220CD-6660-449B-AA49-8D31439EA306}" srcOrd="0" destOrd="0" presId="urn:microsoft.com/office/officeart/2005/8/layout/process5"/>
    <dgm:cxn modelId="{B9B2251F-C4C2-4D09-A575-C391D6F68CC7}" type="presOf" srcId="{552C637C-23BA-4791-BD96-A84C0A1C8CA2}" destId="{351C50D4-CD95-492A-B69C-06F248F142F0}" srcOrd="1" destOrd="0" presId="urn:microsoft.com/office/officeart/2005/8/layout/process5"/>
    <dgm:cxn modelId="{1ABB3D20-8462-4978-83F0-CCC4F33D44F3}" type="presOf" srcId="{FEF1369F-883F-414B-93D7-7DF80C31C78A}" destId="{2AA52C54-7EF7-4FE3-AB3B-39D06D9F4453}" srcOrd="1" destOrd="0" presId="urn:microsoft.com/office/officeart/2005/8/layout/process5"/>
    <dgm:cxn modelId="{9EB81D98-A9A5-4B7D-8E66-EDAA7DAB8A5C}" type="presOf" srcId="{62DA367F-6695-454B-9D48-6EFC08A6F6C1}" destId="{594DD0D9-6C7E-41EC-AA9D-68065BD1F4EE}" srcOrd="1" destOrd="0" presId="urn:microsoft.com/office/officeart/2005/8/layout/process5"/>
    <dgm:cxn modelId="{EF215FF9-E0D3-49D3-93DB-08716B11A603}" type="presOf" srcId="{064CF459-363B-46FD-8EEC-7BE326E0E0D1}" destId="{5B82CB3A-3772-479A-9EAC-5041809D9188}" srcOrd="0" destOrd="0" presId="urn:microsoft.com/office/officeart/2005/8/layout/process5"/>
    <dgm:cxn modelId="{BD66BDB4-7932-4FC1-90D7-F964BD9D1F8D}" srcId="{6C5614FD-5012-478C-97DA-FEF54A35D9FB}" destId="{A6740030-D382-4AD2-B75E-BAF0D153E9D0}" srcOrd="4" destOrd="0" parTransId="{A32211BA-7CBE-4627-8EAB-AC09C530D14B}" sibTransId="{62DA367F-6695-454B-9D48-6EFC08A6F6C1}"/>
    <dgm:cxn modelId="{008B71AA-3C7C-420D-99D0-2066E9373345}" srcId="{6C5614FD-5012-478C-97DA-FEF54A35D9FB}" destId="{0D394682-2068-4140-A491-AD0C8A87AE0A}" srcOrd="5" destOrd="0" parTransId="{A3ACABA7-C080-4182-AF90-66B9BFEFB90F}" sibTransId="{38642F9D-0911-4E4C-8554-0B71B1787C9F}"/>
    <dgm:cxn modelId="{57E8CE08-A743-414C-80F8-178EBF69AA51}" srcId="{6C5614FD-5012-478C-97DA-FEF54A35D9FB}" destId="{A18642F9-4BB5-462E-A868-227D32E19AC3}" srcOrd="1" destOrd="0" parTransId="{A128CD7F-7F66-4600-8768-E5ED95AC6470}" sibTransId="{2A1CBE73-25C0-48EC-B70E-15A610289468}"/>
    <dgm:cxn modelId="{39AA089E-D874-4FF2-AA0D-DA73EB94DDD1}" srcId="{6C5614FD-5012-478C-97DA-FEF54A35D9FB}" destId="{25CA6D58-71A6-4808-A2A4-F317862BD03C}" srcOrd="0" destOrd="0" parTransId="{D695526A-AF4C-430C-922C-04AAAB1634B2}" sibTransId="{FEF1369F-883F-414B-93D7-7DF80C31C78A}"/>
    <dgm:cxn modelId="{A52F5F6D-8B8A-434F-954B-1821846F48F7}" type="presOf" srcId="{6C5614FD-5012-478C-97DA-FEF54A35D9FB}" destId="{093CE50F-2133-43E4-90EA-46D6D18C4C3C}" srcOrd="0" destOrd="0" presId="urn:microsoft.com/office/officeart/2005/8/layout/process5"/>
    <dgm:cxn modelId="{FD96FF1C-60F2-4C5F-8B61-D4DFA8AA9DC8}" type="presOf" srcId="{38642F9D-0911-4E4C-8554-0B71B1787C9F}" destId="{366CF3E9-A172-40C4-87A9-2538008AC04C}" srcOrd="0" destOrd="0" presId="urn:microsoft.com/office/officeart/2005/8/layout/process5"/>
    <dgm:cxn modelId="{E81EC301-5D57-4653-A95D-E5DAC88B676C}" type="presOf" srcId="{552C637C-23BA-4791-BD96-A84C0A1C8CA2}" destId="{DEED39EA-BBD2-4E8A-ABAE-E9C70BE3473A}" srcOrd="0" destOrd="0" presId="urn:microsoft.com/office/officeart/2005/8/layout/process5"/>
    <dgm:cxn modelId="{3A328F81-4760-43D0-86F8-F39715E3B348}" srcId="{6C5614FD-5012-478C-97DA-FEF54A35D9FB}" destId="{064CF459-363B-46FD-8EEC-7BE326E0E0D1}" srcOrd="6" destOrd="0" parTransId="{7C76CABC-9006-4551-9D3B-55B5FF370D2A}" sibTransId="{552C637C-23BA-4791-BD96-A84C0A1C8CA2}"/>
    <dgm:cxn modelId="{8AFECF94-4D7D-4B13-92EF-0AB278B1C8E3}" srcId="{6C5614FD-5012-478C-97DA-FEF54A35D9FB}" destId="{D172BD94-4F39-4D9E-8E41-6094A69FFEE0}" srcOrd="3" destOrd="0" parTransId="{428442DA-4700-4CCC-88AD-C9B721AD0D58}" sibTransId="{0C9514E8-C66D-4EE4-9E82-4CA2DA1DC6AE}"/>
    <dgm:cxn modelId="{F882BE7E-687A-419B-8408-7949566D5364}" srcId="{6C5614FD-5012-478C-97DA-FEF54A35D9FB}" destId="{CDE71BAC-9753-47CC-BC77-648A8CCDBFAF}" srcOrd="2" destOrd="0" parTransId="{8DEEA4A3-D274-4AEC-B2C0-9FE35557F96E}" sibTransId="{06DDFA2A-6CF5-422D-AB39-3AAA9CF88872}"/>
    <dgm:cxn modelId="{6BC2662A-8925-4A6A-A738-50D6EC4FB0EC}" type="presOf" srcId="{D172BD94-4F39-4D9E-8E41-6094A69FFEE0}" destId="{27D0C450-666E-4C9D-8555-9D39653495D2}" srcOrd="0" destOrd="0" presId="urn:microsoft.com/office/officeart/2005/8/layout/process5"/>
    <dgm:cxn modelId="{62804199-3BA1-407F-9647-4B244A603011}" type="presOf" srcId="{0C9514E8-C66D-4EE4-9E82-4CA2DA1DC6AE}" destId="{60EE159A-B3E3-4428-B9C1-8EF9EB91C014}" srcOrd="1" destOrd="0" presId="urn:microsoft.com/office/officeart/2005/8/layout/process5"/>
    <dgm:cxn modelId="{8BD4C9BF-1097-4572-9398-B39C3704139D}" type="presParOf" srcId="{093CE50F-2133-43E4-90EA-46D6D18C4C3C}" destId="{9163DF72-722C-4B7B-BBC5-6EE7C94C1465}" srcOrd="0" destOrd="0" presId="urn:microsoft.com/office/officeart/2005/8/layout/process5"/>
    <dgm:cxn modelId="{124C439D-D4FA-4608-AACF-15DCA2A53D05}" type="presParOf" srcId="{093CE50F-2133-43E4-90EA-46D6D18C4C3C}" destId="{F787B1B8-F077-4509-8B19-B8D1BB53631F}" srcOrd="1" destOrd="0" presId="urn:microsoft.com/office/officeart/2005/8/layout/process5"/>
    <dgm:cxn modelId="{A03D82AC-5E01-4390-A014-CF6EC7990E16}" type="presParOf" srcId="{F787B1B8-F077-4509-8B19-B8D1BB53631F}" destId="{2AA52C54-7EF7-4FE3-AB3B-39D06D9F4453}" srcOrd="0" destOrd="0" presId="urn:microsoft.com/office/officeart/2005/8/layout/process5"/>
    <dgm:cxn modelId="{77CF635E-A292-41FF-95D1-4D6C9C6B6C63}" type="presParOf" srcId="{093CE50F-2133-43E4-90EA-46D6D18C4C3C}" destId="{C31F8ED8-9348-4C6A-BBEA-4012C3334390}" srcOrd="2" destOrd="0" presId="urn:microsoft.com/office/officeart/2005/8/layout/process5"/>
    <dgm:cxn modelId="{80811720-CBA1-421D-A47E-1110254E1809}" type="presParOf" srcId="{093CE50F-2133-43E4-90EA-46D6D18C4C3C}" destId="{01C2E5E6-C79F-43DF-B0D9-256C24E45D49}" srcOrd="3" destOrd="0" presId="urn:microsoft.com/office/officeart/2005/8/layout/process5"/>
    <dgm:cxn modelId="{3C43E43F-EB68-464F-BDAE-A9CBC21FB86F}" type="presParOf" srcId="{01C2E5E6-C79F-43DF-B0D9-256C24E45D49}" destId="{F68D841B-A437-49FB-8641-4FD216446F39}" srcOrd="0" destOrd="0" presId="urn:microsoft.com/office/officeart/2005/8/layout/process5"/>
    <dgm:cxn modelId="{BC4A6128-964B-4BE7-AD67-0DD568A6F00D}" type="presParOf" srcId="{093CE50F-2133-43E4-90EA-46D6D18C4C3C}" destId="{667A2DAC-A302-48D4-BC10-BE2FF3E201A0}" srcOrd="4" destOrd="0" presId="urn:microsoft.com/office/officeart/2005/8/layout/process5"/>
    <dgm:cxn modelId="{D60408FE-3DB8-4D99-8AFA-8F5763B330C9}" type="presParOf" srcId="{093CE50F-2133-43E4-90EA-46D6D18C4C3C}" destId="{881220CD-6660-449B-AA49-8D31439EA306}" srcOrd="5" destOrd="0" presId="urn:microsoft.com/office/officeart/2005/8/layout/process5"/>
    <dgm:cxn modelId="{9ACF5F32-8C33-4AEA-B524-EEBF830E45E0}" type="presParOf" srcId="{881220CD-6660-449B-AA49-8D31439EA306}" destId="{376CBBC5-CFFB-4E38-B929-A291521124EE}" srcOrd="0" destOrd="0" presId="urn:microsoft.com/office/officeart/2005/8/layout/process5"/>
    <dgm:cxn modelId="{CC0F623E-AEEC-4D3C-A352-05C976AA0FBE}" type="presParOf" srcId="{093CE50F-2133-43E4-90EA-46D6D18C4C3C}" destId="{27D0C450-666E-4C9D-8555-9D39653495D2}" srcOrd="6" destOrd="0" presId="urn:microsoft.com/office/officeart/2005/8/layout/process5"/>
    <dgm:cxn modelId="{C709840D-3410-4AD9-9CA8-13A250DEF5FA}" type="presParOf" srcId="{093CE50F-2133-43E4-90EA-46D6D18C4C3C}" destId="{3D44991B-414B-4966-9AB5-3BB667737CB5}" srcOrd="7" destOrd="0" presId="urn:microsoft.com/office/officeart/2005/8/layout/process5"/>
    <dgm:cxn modelId="{58E13519-FFA5-465E-9914-3220D3662E43}" type="presParOf" srcId="{3D44991B-414B-4966-9AB5-3BB667737CB5}" destId="{60EE159A-B3E3-4428-B9C1-8EF9EB91C014}" srcOrd="0" destOrd="0" presId="urn:microsoft.com/office/officeart/2005/8/layout/process5"/>
    <dgm:cxn modelId="{24401B86-8815-4C7B-A491-EE4F96899655}" type="presParOf" srcId="{093CE50F-2133-43E4-90EA-46D6D18C4C3C}" destId="{95000BD7-29A6-418C-BA9E-EBBD61B93C9E}" srcOrd="8" destOrd="0" presId="urn:microsoft.com/office/officeart/2005/8/layout/process5"/>
    <dgm:cxn modelId="{B2C73D77-2B33-4E03-8D5C-0A41B0C1D506}" type="presParOf" srcId="{093CE50F-2133-43E4-90EA-46D6D18C4C3C}" destId="{DF217096-C58A-43BA-B673-7E67EB73A62E}" srcOrd="9" destOrd="0" presId="urn:microsoft.com/office/officeart/2005/8/layout/process5"/>
    <dgm:cxn modelId="{CAB4ABC8-8DDE-445C-A0E6-36F84157659E}" type="presParOf" srcId="{DF217096-C58A-43BA-B673-7E67EB73A62E}" destId="{594DD0D9-6C7E-41EC-AA9D-68065BD1F4EE}" srcOrd="0" destOrd="0" presId="urn:microsoft.com/office/officeart/2005/8/layout/process5"/>
    <dgm:cxn modelId="{0ED6E571-7446-4CB7-8225-35B98026CF3B}" type="presParOf" srcId="{093CE50F-2133-43E4-90EA-46D6D18C4C3C}" destId="{B550C392-F590-48AB-A9B8-5A9D746180E1}" srcOrd="10" destOrd="0" presId="urn:microsoft.com/office/officeart/2005/8/layout/process5"/>
    <dgm:cxn modelId="{D6EEC214-7A90-4124-834E-FD9A9C6AF9DF}" type="presParOf" srcId="{093CE50F-2133-43E4-90EA-46D6D18C4C3C}" destId="{366CF3E9-A172-40C4-87A9-2538008AC04C}" srcOrd="11" destOrd="0" presId="urn:microsoft.com/office/officeart/2005/8/layout/process5"/>
    <dgm:cxn modelId="{CBDE720A-C1EE-4A67-8460-20A1B3075CD7}" type="presParOf" srcId="{366CF3E9-A172-40C4-87A9-2538008AC04C}" destId="{C749B54F-8C4F-4396-94EF-0DD2A658A194}" srcOrd="0" destOrd="0" presId="urn:microsoft.com/office/officeart/2005/8/layout/process5"/>
    <dgm:cxn modelId="{3ED05654-80A0-4E77-93E3-436EAC3F806A}" type="presParOf" srcId="{093CE50F-2133-43E4-90EA-46D6D18C4C3C}" destId="{5B82CB3A-3772-479A-9EAC-5041809D9188}" srcOrd="12" destOrd="0" presId="urn:microsoft.com/office/officeart/2005/8/layout/process5"/>
    <dgm:cxn modelId="{46EB46D6-8AFD-4889-BB64-D0303B6FB194}" type="presParOf" srcId="{093CE50F-2133-43E4-90EA-46D6D18C4C3C}" destId="{DEED39EA-BBD2-4E8A-ABAE-E9C70BE3473A}" srcOrd="13" destOrd="0" presId="urn:microsoft.com/office/officeart/2005/8/layout/process5"/>
    <dgm:cxn modelId="{08D4DC6A-70C3-4779-88DB-0D10BEEF4FC6}" type="presParOf" srcId="{DEED39EA-BBD2-4E8A-ABAE-E9C70BE3473A}" destId="{351C50D4-CD95-492A-B69C-06F248F142F0}" srcOrd="0" destOrd="0" presId="urn:microsoft.com/office/officeart/2005/8/layout/process5"/>
    <dgm:cxn modelId="{6A16B3F8-1F47-49F3-9438-7ABECBE51722}" type="presParOf" srcId="{093CE50F-2133-43E4-90EA-46D6D18C4C3C}" destId="{990C5629-45A8-4BC6-8C8B-44CA44CBBC49}" srcOrd="1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616CF-C75D-4D08-B854-21C58A89866C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41DFB9D-226C-47F4-BB18-67C6BC133B98}">
      <dgm:prSet phldrT="[Текст]" custT="1"/>
      <dgm:spPr>
        <a:solidFill>
          <a:srgbClr val="00602B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Порядок формирования государственного</a:t>
          </a:r>
          <a:br>
            <a:rPr lang="ru-RU" sz="1600" dirty="0" smtClean="0">
              <a:solidFill>
                <a:schemeClr val="bg1"/>
              </a:solidFill>
            </a:rPr>
          </a:br>
          <a:r>
            <a:rPr lang="ru-RU" sz="1600" dirty="0" smtClean="0">
              <a:solidFill>
                <a:schemeClr val="bg1"/>
              </a:solidFill>
            </a:rPr>
            <a:t>(муниципального) социального заказа  определяет</a:t>
          </a:r>
          <a:endParaRPr lang="ru-RU" sz="1600" dirty="0">
            <a:solidFill>
              <a:schemeClr val="bg1"/>
            </a:solidFill>
          </a:endParaRPr>
        </a:p>
      </dgm:t>
    </dgm:pt>
    <dgm:pt modelId="{0231D4AC-3830-46EC-AA9F-EE58420CBDFD}" type="parTrans" cxnId="{23935D1A-9409-4987-BD68-818798917256}">
      <dgm:prSet/>
      <dgm:spPr/>
      <dgm:t>
        <a:bodyPr/>
        <a:lstStyle/>
        <a:p>
          <a:endParaRPr lang="ru-RU"/>
        </a:p>
      </dgm:t>
    </dgm:pt>
    <dgm:pt modelId="{3B58F206-B874-4C2A-9AD4-0BF8C9C3BEDB}" type="sibTrans" cxnId="{23935D1A-9409-4987-BD68-818798917256}">
      <dgm:prSet/>
      <dgm:spPr/>
      <dgm:t>
        <a:bodyPr/>
        <a:lstStyle/>
        <a:p>
          <a:endParaRPr lang="ru-RU"/>
        </a:p>
      </dgm:t>
    </dgm:pt>
    <dgm:pt modelId="{65923F13-51B2-41D4-A6D7-E497438232F3}">
      <dgm:prSet phldrT="[Текст]" custT="1"/>
      <dgm:spPr>
        <a:solidFill>
          <a:srgbClr val="00602B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Порядок формирования и утверждения заказа</a:t>
          </a:r>
          <a:endParaRPr lang="ru-RU" sz="1400" dirty="0">
            <a:solidFill>
              <a:schemeClr val="bg1"/>
            </a:solidFill>
          </a:endParaRPr>
        </a:p>
      </dgm:t>
    </dgm:pt>
    <dgm:pt modelId="{8B3F053D-4DAF-43BF-B861-D7B3FA8FC7C6}" type="parTrans" cxnId="{85F10518-84B9-411A-A7F6-3478E921DEA0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420D61D3-87C0-4E21-A319-447BCB2A5BD6}" type="sibTrans" cxnId="{85F10518-84B9-411A-A7F6-3478E921DEA0}">
      <dgm:prSet/>
      <dgm:spPr/>
      <dgm:t>
        <a:bodyPr/>
        <a:lstStyle/>
        <a:p>
          <a:endParaRPr lang="ru-RU"/>
        </a:p>
      </dgm:t>
    </dgm:pt>
    <dgm:pt modelId="{D9341EB1-A20C-4232-A6DB-00A94C141573}">
      <dgm:prSet custT="1"/>
      <dgm:spPr>
        <a:solidFill>
          <a:srgbClr val="00602B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Правила определения способа исполнения заказа</a:t>
          </a:r>
          <a:endParaRPr lang="ru-RU" sz="1400" dirty="0">
            <a:solidFill>
              <a:schemeClr val="bg1"/>
            </a:solidFill>
          </a:endParaRPr>
        </a:p>
      </dgm:t>
    </dgm:pt>
    <dgm:pt modelId="{ACD3B0F7-F09F-4EE4-B9B0-4FB49A749D36}" type="parTrans" cxnId="{66E4700A-547E-4F06-AA61-2471010ECE21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3E22C638-4D9C-4C91-899E-D4489747415B}" type="sibTrans" cxnId="{66E4700A-547E-4F06-AA61-2471010ECE21}">
      <dgm:prSet/>
      <dgm:spPr/>
      <dgm:t>
        <a:bodyPr/>
        <a:lstStyle/>
        <a:p>
          <a:endParaRPr lang="ru-RU"/>
        </a:p>
      </dgm:t>
    </dgm:pt>
    <dgm:pt modelId="{2F508D98-1A27-40ED-9BB3-1128B4FCCB88}">
      <dgm:prSet custT="1"/>
      <dgm:spPr>
        <a:solidFill>
          <a:srgbClr val="00602B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Правила внесения изменений в заказ</a:t>
          </a:r>
          <a:endParaRPr lang="ru-RU" sz="1400" dirty="0">
            <a:solidFill>
              <a:schemeClr val="bg1"/>
            </a:solidFill>
          </a:endParaRPr>
        </a:p>
      </dgm:t>
    </dgm:pt>
    <dgm:pt modelId="{15EC57C6-A4A6-435A-865F-FD6DE3C0B941}" type="parTrans" cxnId="{444B4729-ECDF-473C-AA7F-879CB668F408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4A04FF7D-0642-479B-83DD-04E8D9106A9F}" type="sibTrans" cxnId="{444B4729-ECDF-473C-AA7F-879CB668F408}">
      <dgm:prSet/>
      <dgm:spPr/>
      <dgm:t>
        <a:bodyPr/>
        <a:lstStyle/>
        <a:p>
          <a:endParaRPr lang="ru-RU"/>
        </a:p>
      </dgm:t>
    </dgm:pt>
    <dgm:pt modelId="{AA199B27-2AA3-452F-A887-A7E5C195D866}">
      <dgm:prSet custT="1"/>
      <dgm:spPr>
        <a:solidFill>
          <a:srgbClr val="00602B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Правила определения объема услуг, оказание которых осуществляется на основании государственного (муниципального) задания</a:t>
          </a:r>
          <a:endParaRPr lang="ru-RU" sz="1400" dirty="0">
            <a:solidFill>
              <a:schemeClr val="bg1"/>
            </a:solidFill>
          </a:endParaRPr>
        </a:p>
      </dgm:t>
    </dgm:pt>
    <dgm:pt modelId="{701945B7-6B5C-4206-B5AB-0C4E5F7C8EBA}" type="parTrans" cxnId="{46520850-DB1B-437F-A040-812F6F18DAA0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AD1114FD-4E57-462F-8BC4-EB5B02096B97}" type="sibTrans" cxnId="{46520850-DB1B-437F-A040-812F6F18DAA0}">
      <dgm:prSet/>
      <dgm:spPr/>
      <dgm:t>
        <a:bodyPr/>
        <a:lstStyle/>
        <a:p>
          <a:endParaRPr lang="ru-RU"/>
        </a:p>
      </dgm:t>
    </dgm:pt>
    <dgm:pt modelId="{2B7B6E85-8D45-40D5-9D23-40E0803C3443}">
      <dgm:prSet custT="1"/>
      <dgm:spPr>
        <a:solidFill>
          <a:srgbClr val="00602B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Порядок осуществления уполномоченным органом контроля за оказанием услуг</a:t>
          </a:r>
          <a:endParaRPr lang="ru-RU" sz="1400" dirty="0">
            <a:solidFill>
              <a:schemeClr val="bg1"/>
            </a:solidFill>
          </a:endParaRPr>
        </a:p>
      </dgm:t>
    </dgm:pt>
    <dgm:pt modelId="{DD8D1BF5-3261-482A-8454-50B0493F104E}" type="parTrans" cxnId="{6F1EE5A4-45A1-4CB7-80A6-C5C9AE7258BE}">
      <dgm:prSet/>
      <dgm:spPr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21EE74B7-2FAD-42F3-9605-54AD12F62403}" type="sibTrans" cxnId="{6F1EE5A4-45A1-4CB7-80A6-C5C9AE7258BE}">
      <dgm:prSet/>
      <dgm:spPr/>
      <dgm:t>
        <a:bodyPr/>
        <a:lstStyle/>
        <a:p>
          <a:endParaRPr lang="ru-RU"/>
        </a:p>
      </dgm:t>
    </dgm:pt>
    <dgm:pt modelId="{39625861-C21E-4314-97F0-D3D689D100DC}" type="pres">
      <dgm:prSet presAssocID="{DDB616CF-C75D-4D08-B854-21C58A8986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1BDD90-D808-4FD0-96A9-4FEE86075FBD}" type="pres">
      <dgm:prSet presAssocID="{141DFB9D-226C-47F4-BB18-67C6BC133B98}" presName="root1" presStyleCnt="0"/>
      <dgm:spPr/>
    </dgm:pt>
    <dgm:pt modelId="{570D3199-81D0-4158-B90C-D924FF1B03CE}" type="pres">
      <dgm:prSet presAssocID="{141DFB9D-226C-47F4-BB18-67C6BC133B98}" presName="LevelOneTextNode" presStyleLbl="node0" presStyleIdx="0" presStyleCnt="1" custScaleX="135904" custScaleY="190193" custLinFactNeighborX="-72739" custLinFactNeighborY="-4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33EA6-1F6B-4FC4-B8D1-7346DF3EBCE5}" type="pres">
      <dgm:prSet presAssocID="{141DFB9D-226C-47F4-BB18-67C6BC133B98}" presName="level2hierChild" presStyleCnt="0"/>
      <dgm:spPr/>
    </dgm:pt>
    <dgm:pt modelId="{E9D63E76-0CA8-438E-B92B-BE816C0E0E13}" type="pres">
      <dgm:prSet presAssocID="{8B3F053D-4DAF-43BF-B861-D7B3FA8FC7C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A67A3FF-B092-41A9-AECD-76A5C924675A}" type="pres">
      <dgm:prSet presAssocID="{8B3F053D-4DAF-43BF-B861-D7B3FA8FC7C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4DD2D85-DBF2-429A-908F-B47BEF8CEE7F}" type="pres">
      <dgm:prSet presAssocID="{65923F13-51B2-41D4-A6D7-E497438232F3}" presName="root2" presStyleCnt="0"/>
      <dgm:spPr/>
    </dgm:pt>
    <dgm:pt modelId="{B664ABFF-F82B-4130-9A46-223B42D522F1}" type="pres">
      <dgm:prSet presAssocID="{65923F13-51B2-41D4-A6D7-E497438232F3}" presName="LevelTwoTextNode" presStyleLbl="node2" presStyleIdx="0" presStyleCnt="5" custScaleX="156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64DD2-1873-48F1-A9F5-5A63116CFAE8}" type="pres">
      <dgm:prSet presAssocID="{65923F13-51B2-41D4-A6D7-E497438232F3}" presName="level3hierChild" presStyleCnt="0"/>
      <dgm:spPr/>
    </dgm:pt>
    <dgm:pt modelId="{FF2EE0BE-5734-42F3-81CD-320BE36E2B10}" type="pres">
      <dgm:prSet presAssocID="{ACD3B0F7-F09F-4EE4-B9B0-4FB49A749D3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3E9132B-D2CA-49F5-9D48-0BDDD80F7138}" type="pres">
      <dgm:prSet presAssocID="{ACD3B0F7-F09F-4EE4-B9B0-4FB49A749D3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9AEDD5B-B64E-4C49-87CE-C5B096E70A38}" type="pres">
      <dgm:prSet presAssocID="{D9341EB1-A20C-4232-A6DB-00A94C141573}" presName="root2" presStyleCnt="0"/>
      <dgm:spPr/>
    </dgm:pt>
    <dgm:pt modelId="{ED7F4BE9-8BFD-48BC-BE05-89B9643CCE3A}" type="pres">
      <dgm:prSet presAssocID="{D9341EB1-A20C-4232-A6DB-00A94C141573}" presName="LevelTwoTextNode" presStyleLbl="node2" presStyleIdx="1" presStyleCnt="5" custScaleX="150266" custLinFactNeighborX="6233" custLinFactNeighborY="-2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BE198-FD9A-483F-95DE-6130D158FA35}" type="pres">
      <dgm:prSet presAssocID="{D9341EB1-A20C-4232-A6DB-00A94C141573}" presName="level3hierChild" presStyleCnt="0"/>
      <dgm:spPr/>
    </dgm:pt>
    <dgm:pt modelId="{02CE1D27-11C4-4700-A189-63BC707FABAF}" type="pres">
      <dgm:prSet presAssocID="{15EC57C6-A4A6-435A-865F-FD6DE3C0B94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85F5A71-1556-45D7-8D47-DD0DCCA56E88}" type="pres">
      <dgm:prSet presAssocID="{15EC57C6-A4A6-435A-865F-FD6DE3C0B94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F1E0526-CAB3-40CC-B4C1-5D65AA9F1C79}" type="pres">
      <dgm:prSet presAssocID="{2F508D98-1A27-40ED-9BB3-1128B4FCCB88}" presName="root2" presStyleCnt="0"/>
      <dgm:spPr/>
    </dgm:pt>
    <dgm:pt modelId="{CAE1B510-8E40-45BF-8015-0D6C0A098B0E}" type="pres">
      <dgm:prSet presAssocID="{2F508D98-1A27-40ED-9BB3-1128B4FCCB88}" presName="LevelTwoTextNode" presStyleLbl="node2" presStyleIdx="2" presStyleCnt="5" custScaleX="155661" custLinFactNeighborX="973" custLinFactNeighborY="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47DB4-F164-4F2A-8599-D993E34D0928}" type="pres">
      <dgm:prSet presAssocID="{2F508D98-1A27-40ED-9BB3-1128B4FCCB88}" presName="level3hierChild" presStyleCnt="0"/>
      <dgm:spPr/>
    </dgm:pt>
    <dgm:pt modelId="{F740EB13-9369-48AB-8A71-AACF1314602D}" type="pres">
      <dgm:prSet presAssocID="{701945B7-6B5C-4206-B5AB-0C4E5F7C8EBA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EF55171-5A4E-4FC4-B60D-E768A64B4E4B}" type="pres">
      <dgm:prSet presAssocID="{701945B7-6B5C-4206-B5AB-0C4E5F7C8EB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B4B9A59-40D5-4847-8668-A342E307F86C}" type="pres">
      <dgm:prSet presAssocID="{AA199B27-2AA3-452F-A887-A7E5C195D866}" presName="root2" presStyleCnt="0"/>
      <dgm:spPr/>
    </dgm:pt>
    <dgm:pt modelId="{CA648B76-C47A-45DF-9D27-92EAC8D472B8}" type="pres">
      <dgm:prSet presAssocID="{AA199B27-2AA3-452F-A887-A7E5C195D866}" presName="LevelTwoTextNode" presStyleLbl="node2" presStyleIdx="3" presStyleCnt="5" custScaleX="162612" custScaleY="104041" custLinFactNeighborX="-4411" custLinFactNeighborY="1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C24310-8B47-4DF9-ADD5-9BD55BEC6723}" type="pres">
      <dgm:prSet presAssocID="{AA199B27-2AA3-452F-A887-A7E5C195D866}" presName="level3hierChild" presStyleCnt="0"/>
      <dgm:spPr/>
    </dgm:pt>
    <dgm:pt modelId="{A46A238A-CE45-49B6-88DE-5B749FBB9E47}" type="pres">
      <dgm:prSet presAssocID="{DD8D1BF5-3261-482A-8454-50B0493F104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53DAAF2-56B1-4530-8716-56296CE199E6}" type="pres">
      <dgm:prSet presAssocID="{DD8D1BF5-3261-482A-8454-50B0493F104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0A0469F-0AB0-4F83-BEE0-3642A71EC2F7}" type="pres">
      <dgm:prSet presAssocID="{2B7B6E85-8D45-40D5-9D23-40E0803C3443}" presName="root2" presStyleCnt="0"/>
      <dgm:spPr/>
    </dgm:pt>
    <dgm:pt modelId="{AD6F6CDD-9E23-4DD9-A5CA-12ED9B50DCEF}" type="pres">
      <dgm:prSet presAssocID="{2B7B6E85-8D45-40D5-9D23-40E0803C3443}" presName="LevelTwoTextNode" presStyleLbl="node2" presStyleIdx="4" presStyleCnt="5" custScaleX="157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3A808-361A-4B2D-8862-32F04FF259FD}" type="pres">
      <dgm:prSet presAssocID="{2B7B6E85-8D45-40D5-9D23-40E0803C3443}" presName="level3hierChild" presStyleCnt="0"/>
      <dgm:spPr/>
    </dgm:pt>
  </dgm:ptLst>
  <dgm:cxnLst>
    <dgm:cxn modelId="{DCD882AC-DAC0-4640-ACEA-C39C0B16A954}" type="presOf" srcId="{DD8D1BF5-3261-482A-8454-50B0493F104E}" destId="{A46A238A-CE45-49B6-88DE-5B749FBB9E47}" srcOrd="0" destOrd="0" presId="urn:microsoft.com/office/officeart/2005/8/layout/hierarchy2"/>
    <dgm:cxn modelId="{6B66E838-776D-4FDD-AB54-B74BEFC1C4F6}" type="presOf" srcId="{65923F13-51B2-41D4-A6D7-E497438232F3}" destId="{B664ABFF-F82B-4130-9A46-223B42D522F1}" srcOrd="0" destOrd="0" presId="urn:microsoft.com/office/officeart/2005/8/layout/hierarchy2"/>
    <dgm:cxn modelId="{0D87A3D6-F36F-49A1-AFC6-49B773DCDBEE}" type="presOf" srcId="{AA199B27-2AA3-452F-A887-A7E5C195D866}" destId="{CA648B76-C47A-45DF-9D27-92EAC8D472B8}" srcOrd="0" destOrd="0" presId="urn:microsoft.com/office/officeart/2005/8/layout/hierarchy2"/>
    <dgm:cxn modelId="{9D008632-BE78-48DF-87C2-045210E07183}" type="presOf" srcId="{2F508D98-1A27-40ED-9BB3-1128B4FCCB88}" destId="{CAE1B510-8E40-45BF-8015-0D6C0A098B0E}" srcOrd="0" destOrd="0" presId="urn:microsoft.com/office/officeart/2005/8/layout/hierarchy2"/>
    <dgm:cxn modelId="{CFDD8819-0C18-480F-95DC-1F0A6FA25ED2}" type="presOf" srcId="{15EC57C6-A4A6-435A-865F-FD6DE3C0B941}" destId="{285F5A71-1556-45D7-8D47-DD0DCCA56E88}" srcOrd="1" destOrd="0" presId="urn:microsoft.com/office/officeart/2005/8/layout/hierarchy2"/>
    <dgm:cxn modelId="{85F10518-84B9-411A-A7F6-3478E921DEA0}" srcId="{141DFB9D-226C-47F4-BB18-67C6BC133B98}" destId="{65923F13-51B2-41D4-A6D7-E497438232F3}" srcOrd="0" destOrd="0" parTransId="{8B3F053D-4DAF-43BF-B861-D7B3FA8FC7C6}" sibTransId="{420D61D3-87C0-4E21-A319-447BCB2A5BD6}"/>
    <dgm:cxn modelId="{B604F007-86AE-4508-B902-B7E281DECB23}" type="presOf" srcId="{701945B7-6B5C-4206-B5AB-0C4E5F7C8EBA}" destId="{8EF55171-5A4E-4FC4-B60D-E768A64B4E4B}" srcOrd="1" destOrd="0" presId="urn:microsoft.com/office/officeart/2005/8/layout/hierarchy2"/>
    <dgm:cxn modelId="{444B4729-ECDF-473C-AA7F-879CB668F408}" srcId="{141DFB9D-226C-47F4-BB18-67C6BC133B98}" destId="{2F508D98-1A27-40ED-9BB3-1128B4FCCB88}" srcOrd="2" destOrd="0" parTransId="{15EC57C6-A4A6-435A-865F-FD6DE3C0B941}" sibTransId="{4A04FF7D-0642-479B-83DD-04E8D9106A9F}"/>
    <dgm:cxn modelId="{D2669F0B-89CC-43D7-8234-661689F2266B}" type="presOf" srcId="{8B3F053D-4DAF-43BF-B861-D7B3FA8FC7C6}" destId="{E9D63E76-0CA8-438E-B92B-BE816C0E0E13}" srcOrd="0" destOrd="0" presId="urn:microsoft.com/office/officeart/2005/8/layout/hierarchy2"/>
    <dgm:cxn modelId="{68222DC4-61C5-4405-BC40-42653164658E}" type="presOf" srcId="{701945B7-6B5C-4206-B5AB-0C4E5F7C8EBA}" destId="{F740EB13-9369-48AB-8A71-AACF1314602D}" srcOrd="0" destOrd="0" presId="urn:microsoft.com/office/officeart/2005/8/layout/hierarchy2"/>
    <dgm:cxn modelId="{660BA695-64F3-4D3F-81D0-4C9AEFD70E8D}" type="presOf" srcId="{DDB616CF-C75D-4D08-B854-21C58A89866C}" destId="{39625861-C21E-4314-97F0-D3D689D100DC}" srcOrd="0" destOrd="0" presId="urn:microsoft.com/office/officeart/2005/8/layout/hierarchy2"/>
    <dgm:cxn modelId="{EB7E8E51-349E-4FDC-AB37-F8ED83936189}" type="presOf" srcId="{ACD3B0F7-F09F-4EE4-B9B0-4FB49A749D36}" destId="{FF2EE0BE-5734-42F3-81CD-320BE36E2B10}" srcOrd="0" destOrd="0" presId="urn:microsoft.com/office/officeart/2005/8/layout/hierarchy2"/>
    <dgm:cxn modelId="{23935D1A-9409-4987-BD68-818798917256}" srcId="{DDB616CF-C75D-4D08-B854-21C58A89866C}" destId="{141DFB9D-226C-47F4-BB18-67C6BC133B98}" srcOrd="0" destOrd="0" parTransId="{0231D4AC-3830-46EC-AA9F-EE58420CBDFD}" sibTransId="{3B58F206-B874-4C2A-9AD4-0BF8C9C3BEDB}"/>
    <dgm:cxn modelId="{030B3717-F4AB-4D1D-85FF-B93F8AA8D873}" type="presOf" srcId="{ACD3B0F7-F09F-4EE4-B9B0-4FB49A749D36}" destId="{E3E9132B-D2CA-49F5-9D48-0BDDD80F7138}" srcOrd="1" destOrd="0" presId="urn:microsoft.com/office/officeart/2005/8/layout/hierarchy2"/>
    <dgm:cxn modelId="{7F8DB675-3697-426A-965B-3CE96D8B3D43}" type="presOf" srcId="{2B7B6E85-8D45-40D5-9D23-40E0803C3443}" destId="{AD6F6CDD-9E23-4DD9-A5CA-12ED9B50DCEF}" srcOrd="0" destOrd="0" presId="urn:microsoft.com/office/officeart/2005/8/layout/hierarchy2"/>
    <dgm:cxn modelId="{46520850-DB1B-437F-A040-812F6F18DAA0}" srcId="{141DFB9D-226C-47F4-BB18-67C6BC133B98}" destId="{AA199B27-2AA3-452F-A887-A7E5C195D866}" srcOrd="3" destOrd="0" parTransId="{701945B7-6B5C-4206-B5AB-0C4E5F7C8EBA}" sibTransId="{AD1114FD-4E57-462F-8BC4-EB5B02096B97}"/>
    <dgm:cxn modelId="{1F1451B1-EAC5-4688-9904-BB170D0920CF}" type="presOf" srcId="{DD8D1BF5-3261-482A-8454-50B0493F104E}" destId="{953DAAF2-56B1-4530-8716-56296CE199E6}" srcOrd="1" destOrd="0" presId="urn:microsoft.com/office/officeart/2005/8/layout/hierarchy2"/>
    <dgm:cxn modelId="{445298C5-3F4C-4E2E-BA02-381B6EF41881}" type="presOf" srcId="{15EC57C6-A4A6-435A-865F-FD6DE3C0B941}" destId="{02CE1D27-11C4-4700-A189-63BC707FABAF}" srcOrd="0" destOrd="0" presId="urn:microsoft.com/office/officeart/2005/8/layout/hierarchy2"/>
    <dgm:cxn modelId="{66E4700A-547E-4F06-AA61-2471010ECE21}" srcId="{141DFB9D-226C-47F4-BB18-67C6BC133B98}" destId="{D9341EB1-A20C-4232-A6DB-00A94C141573}" srcOrd="1" destOrd="0" parTransId="{ACD3B0F7-F09F-4EE4-B9B0-4FB49A749D36}" sibTransId="{3E22C638-4D9C-4C91-899E-D4489747415B}"/>
    <dgm:cxn modelId="{14BD3333-C16C-4DE1-9F9E-65A36426123D}" type="presOf" srcId="{141DFB9D-226C-47F4-BB18-67C6BC133B98}" destId="{570D3199-81D0-4158-B90C-D924FF1B03CE}" srcOrd="0" destOrd="0" presId="urn:microsoft.com/office/officeart/2005/8/layout/hierarchy2"/>
    <dgm:cxn modelId="{F09DB8C8-E963-441F-89B8-BE157DF7A2DA}" type="presOf" srcId="{D9341EB1-A20C-4232-A6DB-00A94C141573}" destId="{ED7F4BE9-8BFD-48BC-BE05-89B9643CCE3A}" srcOrd="0" destOrd="0" presId="urn:microsoft.com/office/officeart/2005/8/layout/hierarchy2"/>
    <dgm:cxn modelId="{6F1EE5A4-45A1-4CB7-80A6-C5C9AE7258BE}" srcId="{141DFB9D-226C-47F4-BB18-67C6BC133B98}" destId="{2B7B6E85-8D45-40D5-9D23-40E0803C3443}" srcOrd="4" destOrd="0" parTransId="{DD8D1BF5-3261-482A-8454-50B0493F104E}" sibTransId="{21EE74B7-2FAD-42F3-9605-54AD12F62403}"/>
    <dgm:cxn modelId="{B7831749-E138-4CFD-B11D-A68CB4F2AA0E}" type="presOf" srcId="{8B3F053D-4DAF-43BF-B861-D7B3FA8FC7C6}" destId="{FA67A3FF-B092-41A9-AECD-76A5C924675A}" srcOrd="1" destOrd="0" presId="urn:microsoft.com/office/officeart/2005/8/layout/hierarchy2"/>
    <dgm:cxn modelId="{390D4883-7A2D-4EFB-B250-91CE760086B4}" type="presParOf" srcId="{39625861-C21E-4314-97F0-D3D689D100DC}" destId="{861BDD90-D808-4FD0-96A9-4FEE86075FBD}" srcOrd="0" destOrd="0" presId="urn:microsoft.com/office/officeart/2005/8/layout/hierarchy2"/>
    <dgm:cxn modelId="{575DECA4-28A7-4882-A026-8A7A18DDAB7A}" type="presParOf" srcId="{861BDD90-D808-4FD0-96A9-4FEE86075FBD}" destId="{570D3199-81D0-4158-B90C-D924FF1B03CE}" srcOrd="0" destOrd="0" presId="urn:microsoft.com/office/officeart/2005/8/layout/hierarchy2"/>
    <dgm:cxn modelId="{3B5CFFC4-9FE0-4784-85A1-278499161F0C}" type="presParOf" srcId="{861BDD90-D808-4FD0-96A9-4FEE86075FBD}" destId="{07433EA6-1F6B-4FC4-B8D1-7346DF3EBCE5}" srcOrd="1" destOrd="0" presId="urn:microsoft.com/office/officeart/2005/8/layout/hierarchy2"/>
    <dgm:cxn modelId="{308360B7-31BF-483D-BACC-B02B87144CAF}" type="presParOf" srcId="{07433EA6-1F6B-4FC4-B8D1-7346DF3EBCE5}" destId="{E9D63E76-0CA8-438E-B92B-BE816C0E0E13}" srcOrd="0" destOrd="0" presId="urn:microsoft.com/office/officeart/2005/8/layout/hierarchy2"/>
    <dgm:cxn modelId="{0B2E0EBF-7B30-452A-9239-738152D70711}" type="presParOf" srcId="{E9D63E76-0CA8-438E-B92B-BE816C0E0E13}" destId="{FA67A3FF-B092-41A9-AECD-76A5C924675A}" srcOrd="0" destOrd="0" presId="urn:microsoft.com/office/officeart/2005/8/layout/hierarchy2"/>
    <dgm:cxn modelId="{02463FDA-75E8-4F49-9926-D4753692650F}" type="presParOf" srcId="{07433EA6-1F6B-4FC4-B8D1-7346DF3EBCE5}" destId="{74DD2D85-DBF2-429A-908F-B47BEF8CEE7F}" srcOrd="1" destOrd="0" presId="urn:microsoft.com/office/officeart/2005/8/layout/hierarchy2"/>
    <dgm:cxn modelId="{6D06713D-F152-4055-BB25-D84C9E8638C1}" type="presParOf" srcId="{74DD2D85-DBF2-429A-908F-B47BEF8CEE7F}" destId="{B664ABFF-F82B-4130-9A46-223B42D522F1}" srcOrd="0" destOrd="0" presId="urn:microsoft.com/office/officeart/2005/8/layout/hierarchy2"/>
    <dgm:cxn modelId="{7ADBF589-7D4E-4861-9BC2-662E2D53C5DE}" type="presParOf" srcId="{74DD2D85-DBF2-429A-908F-B47BEF8CEE7F}" destId="{D6464DD2-1873-48F1-A9F5-5A63116CFAE8}" srcOrd="1" destOrd="0" presId="urn:microsoft.com/office/officeart/2005/8/layout/hierarchy2"/>
    <dgm:cxn modelId="{766144BD-FFD0-4DF1-A1C4-5B7DD891323B}" type="presParOf" srcId="{07433EA6-1F6B-4FC4-B8D1-7346DF3EBCE5}" destId="{FF2EE0BE-5734-42F3-81CD-320BE36E2B10}" srcOrd="2" destOrd="0" presId="urn:microsoft.com/office/officeart/2005/8/layout/hierarchy2"/>
    <dgm:cxn modelId="{D0633718-E42E-4515-A179-E0684ADCAF0C}" type="presParOf" srcId="{FF2EE0BE-5734-42F3-81CD-320BE36E2B10}" destId="{E3E9132B-D2CA-49F5-9D48-0BDDD80F7138}" srcOrd="0" destOrd="0" presId="urn:microsoft.com/office/officeart/2005/8/layout/hierarchy2"/>
    <dgm:cxn modelId="{061A7D82-6E20-42B0-8E81-E8603FD63C7C}" type="presParOf" srcId="{07433EA6-1F6B-4FC4-B8D1-7346DF3EBCE5}" destId="{99AEDD5B-B64E-4C49-87CE-C5B096E70A38}" srcOrd="3" destOrd="0" presId="urn:microsoft.com/office/officeart/2005/8/layout/hierarchy2"/>
    <dgm:cxn modelId="{F3585D7A-E622-492D-9480-5EB4D4009CCD}" type="presParOf" srcId="{99AEDD5B-B64E-4C49-87CE-C5B096E70A38}" destId="{ED7F4BE9-8BFD-48BC-BE05-89B9643CCE3A}" srcOrd="0" destOrd="0" presId="urn:microsoft.com/office/officeart/2005/8/layout/hierarchy2"/>
    <dgm:cxn modelId="{EAD63332-3CFF-40FE-B7DB-A7469C98D1B1}" type="presParOf" srcId="{99AEDD5B-B64E-4C49-87CE-C5B096E70A38}" destId="{443BE198-FD9A-483F-95DE-6130D158FA35}" srcOrd="1" destOrd="0" presId="urn:microsoft.com/office/officeart/2005/8/layout/hierarchy2"/>
    <dgm:cxn modelId="{A8363A53-1CDA-4F21-981B-4F1E14EFB4B5}" type="presParOf" srcId="{07433EA6-1F6B-4FC4-B8D1-7346DF3EBCE5}" destId="{02CE1D27-11C4-4700-A189-63BC707FABAF}" srcOrd="4" destOrd="0" presId="urn:microsoft.com/office/officeart/2005/8/layout/hierarchy2"/>
    <dgm:cxn modelId="{60D7C6CB-D6AD-4C93-88A8-30C0BC38D20D}" type="presParOf" srcId="{02CE1D27-11C4-4700-A189-63BC707FABAF}" destId="{285F5A71-1556-45D7-8D47-DD0DCCA56E88}" srcOrd="0" destOrd="0" presId="urn:microsoft.com/office/officeart/2005/8/layout/hierarchy2"/>
    <dgm:cxn modelId="{5DBAEA82-A5C4-4DBA-B1DE-CD356F1A7BCD}" type="presParOf" srcId="{07433EA6-1F6B-4FC4-B8D1-7346DF3EBCE5}" destId="{1F1E0526-CAB3-40CC-B4C1-5D65AA9F1C79}" srcOrd="5" destOrd="0" presId="urn:microsoft.com/office/officeart/2005/8/layout/hierarchy2"/>
    <dgm:cxn modelId="{4361C1C9-BCC7-423A-83CC-E0C91968EF84}" type="presParOf" srcId="{1F1E0526-CAB3-40CC-B4C1-5D65AA9F1C79}" destId="{CAE1B510-8E40-45BF-8015-0D6C0A098B0E}" srcOrd="0" destOrd="0" presId="urn:microsoft.com/office/officeart/2005/8/layout/hierarchy2"/>
    <dgm:cxn modelId="{DB21602F-14BC-4A39-8EA0-46E9240EFBB9}" type="presParOf" srcId="{1F1E0526-CAB3-40CC-B4C1-5D65AA9F1C79}" destId="{7E547DB4-F164-4F2A-8599-D993E34D0928}" srcOrd="1" destOrd="0" presId="urn:microsoft.com/office/officeart/2005/8/layout/hierarchy2"/>
    <dgm:cxn modelId="{E61B0973-2460-447F-A084-A8CC6264B18E}" type="presParOf" srcId="{07433EA6-1F6B-4FC4-B8D1-7346DF3EBCE5}" destId="{F740EB13-9369-48AB-8A71-AACF1314602D}" srcOrd="6" destOrd="0" presId="urn:microsoft.com/office/officeart/2005/8/layout/hierarchy2"/>
    <dgm:cxn modelId="{757D498B-E224-4A24-AFDD-478A16BFFE7E}" type="presParOf" srcId="{F740EB13-9369-48AB-8A71-AACF1314602D}" destId="{8EF55171-5A4E-4FC4-B60D-E768A64B4E4B}" srcOrd="0" destOrd="0" presId="urn:microsoft.com/office/officeart/2005/8/layout/hierarchy2"/>
    <dgm:cxn modelId="{7550E2E6-3787-450A-B759-591CBE3CF2ED}" type="presParOf" srcId="{07433EA6-1F6B-4FC4-B8D1-7346DF3EBCE5}" destId="{5B4B9A59-40D5-4847-8668-A342E307F86C}" srcOrd="7" destOrd="0" presId="urn:microsoft.com/office/officeart/2005/8/layout/hierarchy2"/>
    <dgm:cxn modelId="{603FCAC0-3FEB-46A1-8D46-F6DE1AF2B69D}" type="presParOf" srcId="{5B4B9A59-40D5-4847-8668-A342E307F86C}" destId="{CA648B76-C47A-45DF-9D27-92EAC8D472B8}" srcOrd="0" destOrd="0" presId="urn:microsoft.com/office/officeart/2005/8/layout/hierarchy2"/>
    <dgm:cxn modelId="{E0EB3064-43ED-42B2-91B1-713FFEF8CD08}" type="presParOf" srcId="{5B4B9A59-40D5-4847-8668-A342E307F86C}" destId="{63C24310-8B47-4DF9-ADD5-9BD55BEC6723}" srcOrd="1" destOrd="0" presId="urn:microsoft.com/office/officeart/2005/8/layout/hierarchy2"/>
    <dgm:cxn modelId="{3D1341FA-5EAC-40D2-82C3-DA2AA37B3302}" type="presParOf" srcId="{07433EA6-1F6B-4FC4-B8D1-7346DF3EBCE5}" destId="{A46A238A-CE45-49B6-88DE-5B749FBB9E47}" srcOrd="8" destOrd="0" presId="urn:microsoft.com/office/officeart/2005/8/layout/hierarchy2"/>
    <dgm:cxn modelId="{DD68E272-3150-4654-B6B2-B8EAAA970666}" type="presParOf" srcId="{A46A238A-CE45-49B6-88DE-5B749FBB9E47}" destId="{953DAAF2-56B1-4530-8716-56296CE199E6}" srcOrd="0" destOrd="0" presId="urn:microsoft.com/office/officeart/2005/8/layout/hierarchy2"/>
    <dgm:cxn modelId="{6A42D9C2-D16C-48CA-93F1-03188E2E1438}" type="presParOf" srcId="{07433EA6-1F6B-4FC4-B8D1-7346DF3EBCE5}" destId="{E0A0469F-0AB0-4F83-BEE0-3642A71EC2F7}" srcOrd="9" destOrd="0" presId="urn:microsoft.com/office/officeart/2005/8/layout/hierarchy2"/>
    <dgm:cxn modelId="{00CF0DA1-6430-4D39-91C7-343F19F8C4F3}" type="presParOf" srcId="{E0A0469F-0AB0-4F83-BEE0-3642A71EC2F7}" destId="{AD6F6CDD-9E23-4DD9-A5CA-12ED9B50DCEF}" srcOrd="0" destOrd="0" presId="urn:microsoft.com/office/officeart/2005/8/layout/hierarchy2"/>
    <dgm:cxn modelId="{DFE9F2D6-F352-4E1C-869B-4086DD75DCA1}" type="presParOf" srcId="{E0A0469F-0AB0-4F83-BEE0-3642A71EC2F7}" destId="{9BC3A808-361A-4B2D-8862-32F04FF259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708D8-5890-421F-868A-51836BFBA8E5}" type="doc">
      <dgm:prSet loTypeId="urn:microsoft.com/office/officeart/2005/8/layout/hierarchy2" loCatId="hierarchy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0B64411D-5655-4A16-B518-EED656D81E20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Способы исполнения </a:t>
          </a:r>
          <a:endParaRPr lang="ru-RU" sz="2000" b="1" dirty="0">
            <a:solidFill>
              <a:schemeClr val="tx1"/>
            </a:solidFill>
          </a:endParaRPr>
        </a:p>
      </dgm:t>
    </dgm:pt>
    <dgm:pt modelId="{D0F5B2CD-4602-43E9-A8F0-D747594D4ADB}" type="parTrans" cxnId="{51BA101D-2E78-4E68-8AC3-758A95CDBE62}">
      <dgm:prSet/>
      <dgm:spPr/>
      <dgm:t>
        <a:bodyPr/>
        <a:lstStyle/>
        <a:p>
          <a:endParaRPr lang="ru-RU"/>
        </a:p>
      </dgm:t>
    </dgm:pt>
    <dgm:pt modelId="{E2995D40-DDDF-4FEA-B63F-C88FF33E0673}" type="sibTrans" cxnId="{51BA101D-2E78-4E68-8AC3-758A95CDBE62}">
      <dgm:prSet/>
      <dgm:spPr/>
      <dgm:t>
        <a:bodyPr/>
        <a:lstStyle/>
        <a:p>
          <a:endParaRPr lang="ru-RU"/>
        </a:p>
      </dgm:t>
    </dgm:pt>
    <dgm:pt modelId="{C19E2703-8655-4A75-8AA0-BC5B84C183F3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конкурентные</a:t>
          </a:r>
          <a:endParaRPr lang="ru-RU" sz="1600" dirty="0">
            <a:solidFill>
              <a:schemeClr val="tx1"/>
            </a:solidFill>
          </a:endParaRPr>
        </a:p>
      </dgm:t>
    </dgm:pt>
    <dgm:pt modelId="{2BDA598A-1DF7-4EBB-9635-059FC91D8DAD}" type="parTrans" cxnId="{CE96F048-CA38-4421-9909-957CDE5E5E7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8FD2FA9-3CEB-4001-8C49-270ECFE25661}" type="sibTrans" cxnId="{CE96F048-CA38-4421-9909-957CDE5E5E77}">
      <dgm:prSet/>
      <dgm:spPr/>
      <dgm:t>
        <a:bodyPr/>
        <a:lstStyle/>
        <a:p>
          <a:endParaRPr lang="ru-RU"/>
        </a:p>
      </dgm:t>
    </dgm:pt>
    <dgm:pt modelId="{F1BF2B48-FE56-40C8-B845-3CECF4680283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Проведения конкурса на заключение соглашения о государственно-частном (</a:t>
          </a:r>
          <a:r>
            <a:rPr lang="ru-RU" sz="1400" dirty="0" err="1" smtClean="0">
              <a:solidFill>
                <a:schemeClr val="tx1"/>
              </a:solidFill>
            </a:rPr>
            <a:t>муниципально</a:t>
          </a:r>
          <a:r>
            <a:rPr lang="ru-RU" sz="1400" dirty="0" smtClean="0">
              <a:solidFill>
                <a:schemeClr val="tx1"/>
              </a:solidFill>
            </a:rPr>
            <a:t>-частном) партнерстве или концессионного соглашения</a:t>
          </a:r>
          <a:endParaRPr lang="ru-RU" sz="1400" dirty="0">
            <a:solidFill>
              <a:schemeClr val="tx1"/>
            </a:solidFill>
          </a:endParaRPr>
        </a:p>
      </dgm:t>
    </dgm:pt>
    <dgm:pt modelId="{9AE0D09A-4FB0-46D7-98E2-8A0D74D940C6}" type="parTrans" cxnId="{38E1284D-29F0-4F1C-BC9E-099001A4206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4F571BE-12BA-430F-95B1-9C00EAF67FE2}" type="sibTrans" cxnId="{38E1284D-29F0-4F1C-BC9E-099001A42063}">
      <dgm:prSet/>
      <dgm:spPr/>
      <dgm:t>
        <a:bodyPr/>
        <a:lstStyle/>
        <a:p>
          <a:endParaRPr lang="ru-RU"/>
        </a:p>
      </dgm:t>
    </dgm:pt>
    <dgm:pt modelId="{F778C2CF-F792-44CD-BEF2-6085BA436E0F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Неконкурентные </a:t>
          </a:r>
          <a:endParaRPr lang="ru-RU" sz="1600" dirty="0">
            <a:solidFill>
              <a:schemeClr val="tx1"/>
            </a:solidFill>
          </a:endParaRPr>
        </a:p>
      </dgm:t>
    </dgm:pt>
    <dgm:pt modelId="{A81164DB-D666-4AFE-884E-1A01E30452B7}" type="parTrans" cxnId="{1FC3EB2F-998F-4BF6-A27B-BC1FDEF615C5}">
      <dgm:prSet/>
      <dgm:spPr/>
      <dgm:t>
        <a:bodyPr/>
        <a:lstStyle/>
        <a:p>
          <a:endParaRPr lang="ru-RU"/>
        </a:p>
      </dgm:t>
    </dgm:pt>
    <dgm:pt modelId="{561DC2F1-BC84-4616-9A22-BBD7EADF48ED}" type="sibTrans" cxnId="{1FC3EB2F-998F-4BF6-A27B-BC1FDEF615C5}">
      <dgm:prSet/>
      <dgm:spPr/>
      <dgm:t>
        <a:bodyPr/>
        <a:lstStyle/>
        <a:p>
          <a:endParaRPr lang="ru-RU"/>
        </a:p>
      </dgm:t>
    </dgm:pt>
    <dgm:pt modelId="{20745F1E-4386-4597-8677-9DA929AB90DA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Соглашение о финансовом обеспечении выполнения государственного (муниципального) задания </a:t>
          </a:r>
          <a:endParaRPr lang="ru-RU" sz="1600" dirty="0">
            <a:solidFill>
              <a:schemeClr val="tx1"/>
            </a:solidFill>
          </a:endParaRPr>
        </a:p>
      </dgm:t>
    </dgm:pt>
    <dgm:pt modelId="{A95751BF-B53D-4247-B384-518EE31B9D5B}" type="parTrans" cxnId="{D1E0970E-BE29-42F7-ABC6-5D6CC9076AC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8587DB7-EE13-4ADD-84D8-DAA36F7A15ED}" type="sibTrans" cxnId="{D1E0970E-BE29-42F7-ABC6-5D6CC9076AC8}">
      <dgm:prSet/>
      <dgm:spPr/>
      <dgm:t>
        <a:bodyPr/>
        <a:lstStyle/>
        <a:p>
          <a:endParaRPr lang="ru-RU"/>
        </a:p>
      </dgm:t>
    </dgm:pt>
    <dgm:pt modelId="{E988FCA1-876D-45FC-ACCC-6CDF2492FF4C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Заключение договоров (соглашений) по результатам</a:t>
          </a:r>
          <a:r>
            <a:rPr lang="ru-RU" sz="1000" dirty="0" smtClean="0">
              <a:solidFill>
                <a:schemeClr val="tx1"/>
              </a:solidFill>
            </a:rPr>
            <a:t>:</a:t>
          </a:r>
          <a:endParaRPr lang="ru-RU" sz="1000" dirty="0">
            <a:solidFill>
              <a:schemeClr val="tx1"/>
            </a:solidFill>
          </a:endParaRPr>
        </a:p>
      </dgm:t>
    </dgm:pt>
    <dgm:pt modelId="{4CB9F5DB-A95D-4338-B081-2C23C3E820B8}" type="parTrans" cxnId="{57D0F10F-4A02-47F4-BE06-7AD7DD67B61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BFBFFF2-47F1-40FD-9E7E-E189AEAAD429}" type="sibTrans" cxnId="{57D0F10F-4A02-47F4-BE06-7AD7DD67B61E}">
      <dgm:prSet/>
      <dgm:spPr/>
      <dgm:t>
        <a:bodyPr/>
        <a:lstStyle/>
        <a:p>
          <a:endParaRPr lang="ru-RU"/>
        </a:p>
      </dgm:t>
    </dgm:pt>
    <dgm:pt modelId="{57545AF1-EA04-4DAD-9EA7-5F30DE8A40D7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Отбор исполнителя обозначенным в сертификате потребителем услуг из Реестра исполнителей по сертификату</a:t>
          </a:r>
          <a:endParaRPr lang="ru-RU" sz="1400" dirty="0">
            <a:solidFill>
              <a:schemeClr val="tx1"/>
            </a:solidFill>
          </a:endParaRPr>
        </a:p>
      </dgm:t>
    </dgm:pt>
    <dgm:pt modelId="{76CB29C6-EC5B-4D06-91DF-E1F6EA3CE87A}" type="parTrans" cxnId="{D2A022A0-FBDD-44D2-8012-9A351403E73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92EF7A9-FD54-499A-9269-2A299472EFCF}" type="sibTrans" cxnId="{D2A022A0-FBDD-44D2-8012-9A351403E73A}">
      <dgm:prSet/>
      <dgm:spPr/>
      <dgm:t>
        <a:bodyPr/>
        <a:lstStyle/>
        <a:p>
          <a:endParaRPr lang="ru-RU"/>
        </a:p>
      </dgm:t>
    </dgm:pt>
    <dgm:pt modelId="{0EAC8117-DDE1-44A3-8FB1-210E532DFD17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Конкурс и аукцион на заключение договора об оказании государственных (муниципальных) услуг в социальной сфере</a:t>
          </a:r>
          <a:endParaRPr lang="ru-RU" sz="1400" dirty="0">
            <a:solidFill>
              <a:schemeClr val="tx1"/>
            </a:solidFill>
          </a:endParaRPr>
        </a:p>
      </dgm:t>
    </dgm:pt>
    <dgm:pt modelId="{197FC9BB-D70C-4428-970A-A8DEEA0ECFA3}" type="parTrans" cxnId="{ECE3B979-73EF-4096-B713-3A89B193162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C2C05A6-AEDD-40FB-B655-D0F1DFBDC508}" type="sibTrans" cxnId="{ECE3B979-73EF-4096-B713-3A89B1931622}">
      <dgm:prSet/>
      <dgm:spPr/>
      <dgm:t>
        <a:bodyPr/>
        <a:lstStyle/>
        <a:p>
          <a:endParaRPr lang="ru-RU"/>
        </a:p>
      </dgm:t>
    </dgm:pt>
    <dgm:pt modelId="{A910913D-7DB6-44DC-B130-90B3977B470A}" type="pres">
      <dgm:prSet presAssocID="{4FA708D8-5890-421F-868A-51836BFBA8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1FB77-DCCC-492F-A975-74C8B87845B0}" type="pres">
      <dgm:prSet presAssocID="{0B64411D-5655-4A16-B518-EED656D81E20}" presName="root1" presStyleCnt="0"/>
      <dgm:spPr/>
    </dgm:pt>
    <dgm:pt modelId="{B7EB680F-396A-4DB2-BD73-B8A331BBD680}" type="pres">
      <dgm:prSet presAssocID="{0B64411D-5655-4A16-B518-EED656D81E20}" presName="LevelOneTextNode" presStyleLbl="node0" presStyleIdx="0" presStyleCnt="1" custScaleY="135846" custLinFactY="-4288" custLinFactNeighborX="-163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B2AEB-D5F3-4332-B5D1-29DC32D4CD22}" type="pres">
      <dgm:prSet presAssocID="{0B64411D-5655-4A16-B518-EED656D81E20}" presName="level2hierChild" presStyleCnt="0"/>
      <dgm:spPr/>
    </dgm:pt>
    <dgm:pt modelId="{0B2DFDD2-1CFC-4DB3-98A3-5E4B8E3CB55C}" type="pres">
      <dgm:prSet presAssocID="{2BDA598A-1DF7-4EBB-9635-059FC91D8DA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0215941-308A-4F85-B3FC-801601E84E71}" type="pres">
      <dgm:prSet presAssocID="{2BDA598A-1DF7-4EBB-9635-059FC91D8DA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0115C84-955C-4C57-9C7E-C1DD5AF3267A}" type="pres">
      <dgm:prSet presAssocID="{C19E2703-8655-4A75-8AA0-BC5B84C183F3}" presName="root2" presStyleCnt="0"/>
      <dgm:spPr/>
    </dgm:pt>
    <dgm:pt modelId="{8C10C05F-5A30-4C41-8B2B-5D8BF927BB99}" type="pres">
      <dgm:prSet presAssocID="{C19E2703-8655-4A75-8AA0-BC5B84C183F3}" presName="LevelTwoTextNode" presStyleLbl="node2" presStyleIdx="0" presStyleCnt="2" custLinFactNeighborX="-15533" custLinFactNeighborY="-39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7D5CC1-EC68-40BD-9747-FA9413C3283A}" type="pres">
      <dgm:prSet presAssocID="{C19E2703-8655-4A75-8AA0-BC5B84C183F3}" presName="level3hierChild" presStyleCnt="0"/>
      <dgm:spPr/>
    </dgm:pt>
    <dgm:pt modelId="{5F52A1EC-EB80-4D13-84D3-96986BDD93C5}" type="pres">
      <dgm:prSet presAssocID="{4CB9F5DB-A95D-4338-B081-2C23C3E820B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B5FDAC13-F03D-4C7C-963C-4BFC86CDAB44}" type="pres">
      <dgm:prSet presAssocID="{4CB9F5DB-A95D-4338-B081-2C23C3E820B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7AB1451E-BF5D-4FEB-8D1D-55382AF25F2A}" type="pres">
      <dgm:prSet presAssocID="{E988FCA1-876D-45FC-ACCC-6CDF2492FF4C}" presName="root2" presStyleCnt="0"/>
      <dgm:spPr/>
    </dgm:pt>
    <dgm:pt modelId="{65E35BF0-417C-470B-BAB8-59806B2AACAB}" type="pres">
      <dgm:prSet presAssocID="{E988FCA1-876D-45FC-ACCC-6CDF2492FF4C}" presName="LevelTwoTextNode" presStyleLbl="node3" presStyleIdx="0" presStyleCnt="2" custScaleY="133760" custLinFactNeighborX="-29463" custLinFactNeighborY="-38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AAC78-B46B-4377-947F-D337973D4C08}" type="pres">
      <dgm:prSet presAssocID="{E988FCA1-876D-45FC-ACCC-6CDF2492FF4C}" presName="level3hierChild" presStyleCnt="0"/>
      <dgm:spPr/>
    </dgm:pt>
    <dgm:pt modelId="{8BF6CA6A-5CE6-461E-8103-8C994966E561}" type="pres">
      <dgm:prSet presAssocID="{9AE0D09A-4FB0-46D7-98E2-8A0D74D940C6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9D9E9098-7A3A-4307-A008-D381F455E89D}" type="pres">
      <dgm:prSet presAssocID="{9AE0D09A-4FB0-46D7-98E2-8A0D74D940C6}" presName="connTx" presStyleLbl="parChTrans1D4" presStyleIdx="0" presStyleCnt="3"/>
      <dgm:spPr/>
      <dgm:t>
        <a:bodyPr/>
        <a:lstStyle/>
        <a:p>
          <a:endParaRPr lang="ru-RU"/>
        </a:p>
      </dgm:t>
    </dgm:pt>
    <dgm:pt modelId="{DF277C2A-335F-4658-8ABE-12593B284B7F}" type="pres">
      <dgm:prSet presAssocID="{F1BF2B48-FE56-40C8-B845-3CECF4680283}" presName="root2" presStyleCnt="0"/>
      <dgm:spPr/>
    </dgm:pt>
    <dgm:pt modelId="{761720D8-849F-462D-8E03-60B61F71F608}" type="pres">
      <dgm:prSet presAssocID="{F1BF2B48-FE56-40C8-B845-3CECF4680283}" presName="LevelTwoTextNode" presStyleLbl="node4" presStyleIdx="0" presStyleCnt="3" custScaleX="161463" custScaleY="133970" custLinFactY="-30224" custLinFactNeighborX="1519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9FA01E-1D1C-4058-9E18-0CE2CF3EDD14}" type="pres">
      <dgm:prSet presAssocID="{F1BF2B48-FE56-40C8-B845-3CECF4680283}" presName="level3hierChild" presStyleCnt="0"/>
      <dgm:spPr/>
    </dgm:pt>
    <dgm:pt modelId="{40DCED9E-DEBC-4466-837A-396996FC6CF1}" type="pres">
      <dgm:prSet presAssocID="{76CB29C6-EC5B-4D06-91DF-E1F6EA3CE87A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76B74213-4226-4525-80A5-C16AC2F2D890}" type="pres">
      <dgm:prSet presAssocID="{76CB29C6-EC5B-4D06-91DF-E1F6EA3CE87A}" presName="connTx" presStyleLbl="parChTrans1D4" presStyleIdx="1" presStyleCnt="3"/>
      <dgm:spPr/>
      <dgm:t>
        <a:bodyPr/>
        <a:lstStyle/>
        <a:p>
          <a:endParaRPr lang="ru-RU"/>
        </a:p>
      </dgm:t>
    </dgm:pt>
    <dgm:pt modelId="{7BAD9A7A-5212-4B04-BEC1-F0C753CD018B}" type="pres">
      <dgm:prSet presAssocID="{57545AF1-EA04-4DAD-9EA7-5F30DE8A40D7}" presName="root2" presStyleCnt="0"/>
      <dgm:spPr/>
    </dgm:pt>
    <dgm:pt modelId="{A970AA8D-2DEE-413A-BD9B-9675F25139AD}" type="pres">
      <dgm:prSet presAssocID="{57545AF1-EA04-4DAD-9EA7-5F30DE8A40D7}" presName="LevelTwoTextNode" presStyleLbl="node4" presStyleIdx="1" presStyleCnt="3" custScaleX="158865" custScaleY="127163" custLinFactNeighborX="18543" custLinFactNeighborY="-8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D961F-D01A-42CA-9A0E-CA0A57605DFE}" type="pres">
      <dgm:prSet presAssocID="{57545AF1-EA04-4DAD-9EA7-5F30DE8A40D7}" presName="level3hierChild" presStyleCnt="0"/>
      <dgm:spPr/>
    </dgm:pt>
    <dgm:pt modelId="{BE51153A-D609-47C7-8E13-BE43D7DD2A6C}" type="pres">
      <dgm:prSet presAssocID="{197FC9BB-D70C-4428-970A-A8DEEA0ECFA3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E9A750E3-9CE0-4AE0-82FF-0A535BF91AFE}" type="pres">
      <dgm:prSet presAssocID="{197FC9BB-D70C-4428-970A-A8DEEA0ECFA3}" presName="connTx" presStyleLbl="parChTrans1D4" presStyleIdx="2" presStyleCnt="3"/>
      <dgm:spPr/>
      <dgm:t>
        <a:bodyPr/>
        <a:lstStyle/>
        <a:p>
          <a:endParaRPr lang="ru-RU"/>
        </a:p>
      </dgm:t>
    </dgm:pt>
    <dgm:pt modelId="{846F6253-81F5-4E76-9622-23F81E67A1C6}" type="pres">
      <dgm:prSet presAssocID="{0EAC8117-DDE1-44A3-8FB1-210E532DFD17}" presName="root2" presStyleCnt="0"/>
      <dgm:spPr/>
    </dgm:pt>
    <dgm:pt modelId="{7D8342CB-2047-47B7-9142-FF5A50810AD9}" type="pres">
      <dgm:prSet presAssocID="{0EAC8117-DDE1-44A3-8FB1-210E532DFD17}" presName="LevelTwoTextNode" presStyleLbl="node4" presStyleIdx="2" presStyleCnt="3" custScaleX="143396" custScaleY="148657" custLinFactNeighborX="25532" custLinFactNeighborY="35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1CA012-89B8-4C08-A1E1-C40E254E0B55}" type="pres">
      <dgm:prSet presAssocID="{0EAC8117-DDE1-44A3-8FB1-210E532DFD17}" presName="level3hierChild" presStyleCnt="0"/>
      <dgm:spPr/>
    </dgm:pt>
    <dgm:pt modelId="{DA639075-F2E9-4292-BE87-5C5C165CA87A}" type="pres">
      <dgm:prSet presAssocID="{A81164DB-D666-4AFE-884E-1A01E30452B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4C38FDA-D7D8-457B-9E2F-F4A3A562F0C3}" type="pres">
      <dgm:prSet presAssocID="{A81164DB-D666-4AFE-884E-1A01E30452B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E5686E5-2197-49D2-B2A2-FB32819E1778}" type="pres">
      <dgm:prSet presAssocID="{F778C2CF-F792-44CD-BEF2-6085BA436E0F}" presName="root2" presStyleCnt="0"/>
      <dgm:spPr/>
    </dgm:pt>
    <dgm:pt modelId="{C1ACAC20-09B9-4F72-ACF9-0D2D2365AFFB}" type="pres">
      <dgm:prSet presAssocID="{F778C2CF-F792-44CD-BEF2-6085BA436E0F}" presName="LevelTwoTextNode" presStyleLbl="node2" presStyleIdx="1" presStyleCnt="2" custLinFactNeighborX="-25841" custLinFactNeighborY="12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DA62F1-D4DC-4E40-AB29-E9A14DE26EA4}" type="pres">
      <dgm:prSet presAssocID="{F778C2CF-F792-44CD-BEF2-6085BA436E0F}" presName="level3hierChild" presStyleCnt="0"/>
      <dgm:spPr/>
    </dgm:pt>
    <dgm:pt modelId="{B84608F5-59F2-4CFE-BA0D-F1157696D58A}" type="pres">
      <dgm:prSet presAssocID="{A95751BF-B53D-4247-B384-518EE31B9D5B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CFC7D437-B563-4869-B094-429A97D267FD}" type="pres">
      <dgm:prSet presAssocID="{A95751BF-B53D-4247-B384-518EE31B9D5B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D0186E6-B1DC-43D0-835E-0B4073B0827D}" type="pres">
      <dgm:prSet presAssocID="{20745F1E-4386-4597-8677-9DA929AB90DA}" presName="root2" presStyleCnt="0"/>
      <dgm:spPr/>
    </dgm:pt>
    <dgm:pt modelId="{38DE61E6-B344-41D1-8F25-990B38C69318}" type="pres">
      <dgm:prSet presAssocID="{20745F1E-4386-4597-8677-9DA929AB90DA}" presName="LevelTwoTextNode" presStyleLbl="node3" presStyleIdx="1" presStyleCnt="2" custScaleX="157478" custScaleY="168116" custLinFactNeighborX="-44096" custLinFactNeighborY="12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B24F4-12B5-40E0-A658-A09A1DBD3B71}" type="pres">
      <dgm:prSet presAssocID="{20745F1E-4386-4597-8677-9DA929AB90DA}" presName="level3hierChild" presStyleCnt="0"/>
      <dgm:spPr/>
    </dgm:pt>
  </dgm:ptLst>
  <dgm:cxnLst>
    <dgm:cxn modelId="{2C8393A5-1B8F-442E-A207-10CF77449CB1}" type="presOf" srcId="{20745F1E-4386-4597-8677-9DA929AB90DA}" destId="{38DE61E6-B344-41D1-8F25-990B38C69318}" srcOrd="0" destOrd="0" presId="urn:microsoft.com/office/officeart/2005/8/layout/hierarchy2"/>
    <dgm:cxn modelId="{14A6B49B-4D39-4EE7-9417-95D8AE70C6B4}" type="presOf" srcId="{197FC9BB-D70C-4428-970A-A8DEEA0ECFA3}" destId="{E9A750E3-9CE0-4AE0-82FF-0A535BF91AFE}" srcOrd="1" destOrd="0" presId="urn:microsoft.com/office/officeart/2005/8/layout/hierarchy2"/>
    <dgm:cxn modelId="{F3AD1DAE-8119-4487-9F15-F77E4184AD4A}" type="presOf" srcId="{4CB9F5DB-A95D-4338-B081-2C23C3E820B8}" destId="{5F52A1EC-EB80-4D13-84D3-96986BDD93C5}" srcOrd="0" destOrd="0" presId="urn:microsoft.com/office/officeart/2005/8/layout/hierarchy2"/>
    <dgm:cxn modelId="{31761F99-BA84-4DE0-A2CB-3BD44A886F82}" type="presOf" srcId="{76CB29C6-EC5B-4D06-91DF-E1F6EA3CE87A}" destId="{40DCED9E-DEBC-4466-837A-396996FC6CF1}" srcOrd="0" destOrd="0" presId="urn:microsoft.com/office/officeart/2005/8/layout/hierarchy2"/>
    <dgm:cxn modelId="{ECE3B979-73EF-4096-B713-3A89B1931622}" srcId="{E988FCA1-876D-45FC-ACCC-6CDF2492FF4C}" destId="{0EAC8117-DDE1-44A3-8FB1-210E532DFD17}" srcOrd="2" destOrd="0" parTransId="{197FC9BB-D70C-4428-970A-A8DEEA0ECFA3}" sibTransId="{4C2C05A6-AEDD-40FB-B655-D0F1DFBDC508}"/>
    <dgm:cxn modelId="{60347B09-FCCD-40DF-970A-6AD74BADFAD9}" type="presOf" srcId="{A95751BF-B53D-4247-B384-518EE31B9D5B}" destId="{CFC7D437-B563-4869-B094-429A97D267FD}" srcOrd="1" destOrd="0" presId="urn:microsoft.com/office/officeart/2005/8/layout/hierarchy2"/>
    <dgm:cxn modelId="{50B28750-AA02-43C9-844E-6883D5C479FE}" type="presOf" srcId="{9AE0D09A-4FB0-46D7-98E2-8A0D74D940C6}" destId="{8BF6CA6A-5CE6-461E-8103-8C994966E561}" srcOrd="0" destOrd="0" presId="urn:microsoft.com/office/officeart/2005/8/layout/hierarchy2"/>
    <dgm:cxn modelId="{1FC3EB2F-998F-4BF6-A27B-BC1FDEF615C5}" srcId="{0B64411D-5655-4A16-B518-EED656D81E20}" destId="{F778C2CF-F792-44CD-BEF2-6085BA436E0F}" srcOrd="1" destOrd="0" parTransId="{A81164DB-D666-4AFE-884E-1A01E30452B7}" sibTransId="{561DC2F1-BC84-4616-9A22-BBD7EADF48ED}"/>
    <dgm:cxn modelId="{D1E0970E-BE29-42F7-ABC6-5D6CC9076AC8}" srcId="{F778C2CF-F792-44CD-BEF2-6085BA436E0F}" destId="{20745F1E-4386-4597-8677-9DA929AB90DA}" srcOrd="0" destOrd="0" parTransId="{A95751BF-B53D-4247-B384-518EE31B9D5B}" sibTransId="{18587DB7-EE13-4ADD-84D8-DAA36F7A15ED}"/>
    <dgm:cxn modelId="{51BA101D-2E78-4E68-8AC3-758A95CDBE62}" srcId="{4FA708D8-5890-421F-868A-51836BFBA8E5}" destId="{0B64411D-5655-4A16-B518-EED656D81E20}" srcOrd="0" destOrd="0" parTransId="{D0F5B2CD-4602-43E9-A8F0-D747594D4ADB}" sibTransId="{E2995D40-DDDF-4FEA-B63F-C88FF33E0673}"/>
    <dgm:cxn modelId="{CB7458C9-43B6-462D-960B-B8E17889DB4D}" type="presOf" srcId="{9AE0D09A-4FB0-46D7-98E2-8A0D74D940C6}" destId="{9D9E9098-7A3A-4307-A008-D381F455E89D}" srcOrd="1" destOrd="0" presId="urn:microsoft.com/office/officeart/2005/8/layout/hierarchy2"/>
    <dgm:cxn modelId="{52CE655D-4C03-4736-A0EE-BD0B8598186E}" type="presOf" srcId="{A95751BF-B53D-4247-B384-518EE31B9D5B}" destId="{B84608F5-59F2-4CFE-BA0D-F1157696D58A}" srcOrd="0" destOrd="0" presId="urn:microsoft.com/office/officeart/2005/8/layout/hierarchy2"/>
    <dgm:cxn modelId="{271F46C1-9A6B-4B29-ADBD-6CE0562BC2FD}" type="presOf" srcId="{A81164DB-D666-4AFE-884E-1A01E30452B7}" destId="{84C38FDA-D7D8-457B-9E2F-F4A3A562F0C3}" srcOrd="1" destOrd="0" presId="urn:microsoft.com/office/officeart/2005/8/layout/hierarchy2"/>
    <dgm:cxn modelId="{DCC2A48A-FC7D-4577-8F43-FEEAD1E825F4}" type="presOf" srcId="{2BDA598A-1DF7-4EBB-9635-059FC91D8DAD}" destId="{0B2DFDD2-1CFC-4DB3-98A3-5E4B8E3CB55C}" srcOrd="0" destOrd="0" presId="urn:microsoft.com/office/officeart/2005/8/layout/hierarchy2"/>
    <dgm:cxn modelId="{11BE6820-70B1-4CA0-867B-3F145DBB949F}" type="presOf" srcId="{0EAC8117-DDE1-44A3-8FB1-210E532DFD17}" destId="{7D8342CB-2047-47B7-9142-FF5A50810AD9}" srcOrd="0" destOrd="0" presId="urn:microsoft.com/office/officeart/2005/8/layout/hierarchy2"/>
    <dgm:cxn modelId="{CE96F048-CA38-4421-9909-957CDE5E5E77}" srcId="{0B64411D-5655-4A16-B518-EED656D81E20}" destId="{C19E2703-8655-4A75-8AA0-BC5B84C183F3}" srcOrd="0" destOrd="0" parTransId="{2BDA598A-1DF7-4EBB-9635-059FC91D8DAD}" sibTransId="{E8FD2FA9-3CEB-4001-8C49-270ECFE25661}"/>
    <dgm:cxn modelId="{39EC3E71-D0E0-403B-ABF7-7A9EF267B2DA}" type="presOf" srcId="{F778C2CF-F792-44CD-BEF2-6085BA436E0F}" destId="{C1ACAC20-09B9-4F72-ACF9-0D2D2365AFFB}" srcOrd="0" destOrd="0" presId="urn:microsoft.com/office/officeart/2005/8/layout/hierarchy2"/>
    <dgm:cxn modelId="{D01DF983-194F-4F34-9579-F5213EA00D70}" type="presOf" srcId="{197FC9BB-D70C-4428-970A-A8DEEA0ECFA3}" destId="{BE51153A-D609-47C7-8E13-BE43D7DD2A6C}" srcOrd="0" destOrd="0" presId="urn:microsoft.com/office/officeart/2005/8/layout/hierarchy2"/>
    <dgm:cxn modelId="{57D0F10F-4A02-47F4-BE06-7AD7DD67B61E}" srcId="{C19E2703-8655-4A75-8AA0-BC5B84C183F3}" destId="{E988FCA1-876D-45FC-ACCC-6CDF2492FF4C}" srcOrd="0" destOrd="0" parTransId="{4CB9F5DB-A95D-4338-B081-2C23C3E820B8}" sibTransId="{8BFBFFF2-47F1-40FD-9E7E-E189AEAAD429}"/>
    <dgm:cxn modelId="{F8D49DD2-6029-46B5-BAFB-363F7145311B}" type="presOf" srcId="{F1BF2B48-FE56-40C8-B845-3CECF4680283}" destId="{761720D8-849F-462D-8E03-60B61F71F608}" srcOrd="0" destOrd="0" presId="urn:microsoft.com/office/officeart/2005/8/layout/hierarchy2"/>
    <dgm:cxn modelId="{9B1D6D6A-556E-4F79-A9E5-B8AD35BB8A91}" type="presOf" srcId="{0B64411D-5655-4A16-B518-EED656D81E20}" destId="{B7EB680F-396A-4DB2-BD73-B8A331BBD680}" srcOrd="0" destOrd="0" presId="urn:microsoft.com/office/officeart/2005/8/layout/hierarchy2"/>
    <dgm:cxn modelId="{2AA7E08B-D111-4690-8E0B-9D3FE040F0B2}" type="presOf" srcId="{57545AF1-EA04-4DAD-9EA7-5F30DE8A40D7}" destId="{A970AA8D-2DEE-413A-BD9B-9675F25139AD}" srcOrd="0" destOrd="0" presId="urn:microsoft.com/office/officeart/2005/8/layout/hierarchy2"/>
    <dgm:cxn modelId="{CD97749C-10B9-4472-AAAC-1F1BC5229F3D}" type="presOf" srcId="{2BDA598A-1DF7-4EBB-9635-059FC91D8DAD}" destId="{70215941-308A-4F85-B3FC-801601E84E71}" srcOrd="1" destOrd="0" presId="urn:microsoft.com/office/officeart/2005/8/layout/hierarchy2"/>
    <dgm:cxn modelId="{39E75D33-1224-4A5D-95B5-69C3953426FF}" type="presOf" srcId="{C19E2703-8655-4A75-8AA0-BC5B84C183F3}" destId="{8C10C05F-5A30-4C41-8B2B-5D8BF927BB99}" srcOrd="0" destOrd="0" presId="urn:microsoft.com/office/officeart/2005/8/layout/hierarchy2"/>
    <dgm:cxn modelId="{E2EEDFA8-201F-4BED-855C-7CEA0472E79B}" type="presOf" srcId="{A81164DB-D666-4AFE-884E-1A01E30452B7}" destId="{DA639075-F2E9-4292-BE87-5C5C165CA87A}" srcOrd="0" destOrd="0" presId="urn:microsoft.com/office/officeart/2005/8/layout/hierarchy2"/>
    <dgm:cxn modelId="{C00374C5-D842-4BEF-9DF8-424953F236C4}" type="presOf" srcId="{E988FCA1-876D-45FC-ACCC-6CDF2492FF4C}" destId="{65E35BF0-417C-470B-BAB8-59806B2AACAB}" srcOrd="0" destOrd="0" presId="urn:microsoft.com/office/officeart/2005/8/layout/hierarchy2"/>
    <dgm:cxn modelId="{38E1284D-29F0-4F1C-BC9E-099001A42063}" srcId="{E988FCA1-876D-45FC-ACCC-6CDF2492FF4C}" destId="{F1BF2B48-FE56-40C8-B845-3CECF4680283}" srcOrd="0" destOrd="0" parTransId="{9AE0D09A-4FB0-46D7-98E2-8A0D74D940C6}" sibTransId="{54F571BE-12BA-430F-95B1-9C00EAF67FE2}"/>
    <dgm:cxn modelId="{F8798850-DFC3-4A3B-9F23-F962675C41CB}" type="presOf" srcId="{4CB9F5DB-A95D-4338-B081-2C23C3E820B8}" destId="{B5FDAC13-F03D-4C7C-963C-4BFC86CDAB44}" srcOrd="1" destOrd="0" presId="urn:microsoft.com/office/officeart/2005/8/layout/hierarchy2"/>
    <dgm:cxn modelId="{D2A022A0-FBDD-44D2-8012-9A351403E73A}" srcId="{E988FCA1-876D-45FC-ACCC-6CDF2492FF4C}" destId="{57545AF1-EA04-4DAD-9EA7-5F30DE8A40D7}" srcOrd="1" destOrd="0" parTransId="{76CB29C6-EC5B-4D06-91DF-E1F6EA3CE87A}" sibTransId="{F92EF7A9-FD54-499A-9269-2A299472EFCF}"/>
    <dgm:cxn modelId="{457AEDF5-76AD-4470-B309-70DACAE89B10}" type="presOf" srcId="{4FA708D8-5890-421F-868A-51836BFBA8E5}" destId="{A910913D-7DB6-44DC-B130-90B3977B470A}" srcOrd="0" destOrd="0" presId="urn:microsoft.com/office/officeart/2005/8/layout/hierarchy2"/>
    <dgm:cxn modelId="{5A7270AD-48AF-4136-9B70-C5A18116C6FA}" type="presOf" srcId="{76CB29C6-EC5B-4D06-91DF-E1F6EA3CE87A}" destId="{76B74213-4226-4525-80A5-C16AC2F2D890}" srcOrd="1" destOrd="0" presId="urn:microsoft.com/office/officeart/2005/8/layout/hierarchy2"/>
    <dgm:cxn modelId="{2DB71F98-16E1-47B9-8E1A-51B42817D5B9}" type="presParOf" srcId="{A910913D-7DB6-44DC-B130-90B3977B470A}" destId="{46A1FB77-DCCC-492F-A975-74C8B87845B0}" srcOrd="0" destOrd="0" presId="urn:microsoft.com/office/officeart/2005/8/layout/hierarchy2"/>
    <dgm:cxn modelId="{EA34E1BF-09BA-463E-B8A8-856CD5E34931}" type="presParOf" srcId="{46A1FB77-DCCC-492F-A975-74C8B87845B0}" destId="{B7EB680F-396A-4DB2-BD73-B8A331BBD680}" srcOrd="0" destOrd="0" presId="urn:microsoft.com/office/officeart/2005/8/layout/hierarchy2"/>
    <dgm:cxn modelId="{55C04EE4-F741-49F0-AEA6-1BEAB39E0C92}" type="presParOf" srcId="{46A1FB77-DCCC-492F-A975-74C8B87845B0}" destId="{933B2AEB-D5F3-4332-B5D1-29DC32D4CD22}" srcOrd="1" destOrd="0" presId="urn:microsoft.com/office/officeart/2005/8/layout/hierarchy2"/>
    <dgm:cxn modelId="{F1B61FC6-EE2D-4E5C-A67E-8A4711BCD572}" type="presParOf" srcId="{933B2AEB-D5F3-4332-B5D1-29DC32D4CD22}" destId="{0B2DFDD2-1CFC-4DB3-98A3-5E4B8E3CB55C}" srcOrd="0" destOrd="0" presId="urn:microsoft.com/office/officeart/2005/8/layout/hierarchy2"/>
    <dgm:cxn modelId="{BD02821B-B19B-43CF-B06F-5D4D81D750D7}" type="presParOf" srcId="{0B2DFDD2-1CFC-4DB3-98A3-5E4B8E3CB55C}" destId="{70215941-308A-4F85-B3FC-801601E84E71}" srcOrd="0" destOrd="0" presId="urn:microsoft.com/office/officeart/2005/8/layout/hierarchy2"/>
    <dgm:cxn modelId="{E8DD3878-636F-4BD4-873D-D3880191D122}" type="presParOf" srcId="{933B2AEB-D5F3-4332-B5D1-29DC32D4CD22}" destId="{D0115C84-955C-4C57-9C7E-C1DD5AF3267A}" srcOrd="1" destOrd="0" presId="urn:microsoft.com/office/officeart/2005/8/layout/hierarchy2"/>
    <dgm:cxn modelId="{9D785C8E-5690-4B6B-AE67-D5760D9B1B5C}" type="presParOf" srcId="{D0115C84-955C-4C57-9C7E-C1DD5AF3267A}" destId="{8C10C05F-5A30-4C41-8B2B-5D8BF927BB99}" srcOrd="0" destOrd="0" presId="urn:microsoft.com/office/officeart/2005/8/layout/hierarchy2"/>
    <dgm:cxn modelId="{C85C097F-0C3F-4826-9268-1B99F16CD68F}" type="presParOf" srcId="{D0115C84-955C-4C57-9C7E-C1DD5AF3267A}" destId="{ED7D5CC1-EC68-40BD-9747-FA9413C3283A}" srcOrd="1" destOrd="0" presId="urn:microsoft.com/office/officeart/2005/8/layout/hierarchy2"/>
    <dgm:cxn modelId="{C9B1AA20-8CED-46B1-B1E0-94E90CF24784}" type="presParOf" srcId="{ED7D5CC1-EC68-40BD-9747-FA9413C3283A}" destId="{5F52A1EC-EB80-4D13-84D3-96986BDD93C5}" srcOrd="0" destOrd="0" presId="urn:microsoft.com/office/officeart/2005/8/layout/hierarchy2"/>
    <dgm:cxn modelId="{265C35A5-7C8E-465B-8355-1DB891D9E2E0}" type="presParOf" srcId="{5F52A1EC-EB80-4D13-84D3-96986BDD93C5}" destId="{B5FDAC13-F03D-4C7C-963C-4BFC86CDAB44}" srcOrd="0" destOrd="0" presId="urn:microsoft.com/office/officeart/2005/8/layout/hierarchy2"/>
    <dgm:cxn modelId="{80BD5085-1946-47FA-ADD3-9B5EC5D20CF1}" type="presParOf" srcId="{ED7D5CC1-EC68-40BD-9747-FA9413C3283A}" destId="{7AB1451E-BF5D-4FEB-8D1D-55382AF25F2A}" srcOrd="1" destOrd="0" presId="urn:microsoft.com/office/officeart/2005/8/layout/hierarchy2"/>
    <dgm:cxn modelId="{5BD05EEE-C048-4760-8DDC-F745890BFEB4}" type="presParOf" srcId="{7AB1451E-BF5D-4FEB-8D1D-55382AF25F2A}" destId="{65E35BF0-417C-470B-BAB8-59806B2AACAB}" srcOrd="0" destOrd="0" presId="urn:microsoft.com/office/officeart/2005/8/layout/hierarchy2"/>
    <dgm:cxn modelId="{FB1A50B4-5F92-4E67-9200-9B483C466F26}" type="presParOf" srcId="{7AB1451E-BF5D-4FEB-8D1D-55382AF25F2A}" destId="{D44AAC78-B46B-4377-947F-D337973D4C08}" srcOrd="1" destOrd="0" presId="urn:microsoft.com/office/officeart/2005/8/layout/hierarchy2"/>
    <dgm:cxn modelId="{2C04C092-4481-4C9B-97EB-68171B4F6102}" type="presParOf" srcId="{D44AAC78-B46B-4377-947F-D337973D4C08}" destId="{8BF6CA6A-5CE6-461E-8103-8C994966E561}" srcOrd="0" destOrd="0" presId="urn:microsoft.com/office/officeart/2005/8/layout/hierarchy2"/>
    <dgm:cxn modelId="{DAA9F48F-0A90-4108-A92D-406B9E75B044}" type="presParOf" srcId="{8BF6CA6A-5CE6-461E-8103-8C994966E561}" destId="{9D9E9098-7A3A-4307-A008-D381F455E89D}" srcOrd="0" destOrd="0" presId="urn:microsoft.com/office/officeart/2005/8/layout/hierarchy2"/>
    <dgm:cxn modelId="{F88E524F-61CA-4919-AC97-107ADDA70476}" type="presParOf" srcId="{D44AAC78-B46B-4377-947F-D337973D4C08}" destId="{DF277C2A-335F-4658-8ABE-12593B284B7F}" srcOrd="1" destOrd="0" presId="urn:microsoft.com/office/officeart/2005/8/layout/hierarchy2"/>
    <dgm:cxn modelId="{2FE9DDB2-3147-455F-A54D-CC00A9241355}" type="presParOf" srcId="{DF277C2A-335F-4658-8ABE-12593B284B7F}" destId="{761720D8-849F-462D-8E03-60B61F71F608}" srcOrd="0" destOrd="0" presId="urn:microsoft.com/office/officeart/2005/8/layout/hierarchy2"/>
    <dgm:cxn modelId="{8EDC019E-3E14-49BF-9C6A-4480A43EEAEA}" type="presParOf" srcId="{DF277C2A-335F-4658-8ABE-12593B284B7F}" destId="{539FA01E-1D1C-4058-9E18-0CE2CF3EDD14}" srcOrd="1" destOrd="0" presId="urn:microsoft.com/office/officeart/2005/8/layout/hierarchy2"/>
    <dgm:cxn modelId="{6B4D82A1-8FDC-4181-B181-450FC0EEA8EF}" type="presParOf" srcId="{D44AAC78-B46B-4377-947F-D337973D4C08}" destId="{40DCED9E-DEBC-4466-837A-396996FC6CF1}" srcOrd="2" destOrd="0" presId="urn:microsoft.com/office/officeart/2005/8/layout/hierarchy2"/>
    <dgm:cxn modelId="{0B65E395-C780-4D58-93CF-412BD9881A2A}" type="presParOf" srcId="{40DCED9E-DEBC-4466-837A-396996FC6CF1}" destId="{76B74213-4226-4525-80A5-C16AC2F2D890}" srcOrd="0" destOrd="0" presId="urn:microsoft.com/office/officeart/2005/8/layout/hierarchy2"/>
    <dgm:cxn modelId="{D228F555-EF93-4B11-8676-C6B2CF5F9F5E}" type="presParOf" srcId="{D44AAC78-B46B-4377-947F-D337973D4C08}" destId="{7BAD9A7A-5212-4B04-BEC1-F0C753CD018B}" srcOrd="3" destOrd="0" presId="urn:microsoft.com/office/officeart/2005/8/layout/hierarchy2"/>
    <dgm:cxn modelId="{B4968B3F-5F75-477D-A7CC-BBD532AD4D6F}" type="presParOf" srcId="{7BAD9A7A-5212-4B04-BEC1-F0C753CD018B}" destId="{A970AA8D-2DEE-413A-BD9B-9675F25139AD}" srcOrd="0" destOrd="0" presId="urn:microsoft.com/office/officeart/2005/8/layout/hierarchy2"/>
    <dgm:cxn modelId="{2C265360-F2FD-4522-8517-07CF941E58B6}" type="presParOf" srcId="{7BAD9A7A-5212-4B04-BEC1-F0C753CD018B}" destId="{76AD961F-D01A-42CA-9A0E-CA0A57605DFE}" srcOrd="1" destOrd="0" presId="urn:microsoft.com/office/officeart/2005/8/layout/hierarchy2"/>
    <dgm:cxn modelId="{256D704F-6504-425A-B912-12F9D498C100}" type="presParOf" srcId="{D44AAC78-B46B-4377-947F-D337973D4C08}" destId="{BE51153A-D609-47C7-8E13-BE43D7DD2A6C}" srcOrd="4" destOrd="0" presId="urn:microsoft.com/office/officeart/2005/8/layout/hierarchy2"/>
    <dgm:cxn modelId="{5C5849D4-39D2-4E9E-8E1C-26B68A4AB63E}" type="presParOf" srcId="{BE51153A-D609-47C7-8E13-BE43D7DD2A6C}" destId="{E9A750E3-9CE0-4AE0-82FF-0A535BF91AFE}" srcOrd="0" destOrd="0" presId="urn:microsoft.com/office/officeart/2005/8/layout/hierarchy2"/>
    <dgm:cxn modelId="{DABF049E-0997-46BB-9EA2-9A8E7F447C76}" type="presParOf" srcId="{D44AAC78-B46B-4377-947F-D337973D4C08}" destId="{846F6253-81F5-4E76-9622-23F81E67A1C6}" srcOrd="5" destOrd="0" presId="urn:microsoft.com/office/officeart/2005/8/layout/hierarchy2"/>
    <dgm:cxn modelId="{428170C4-C2E1-4C21-B8CB-C344434DF2DD}" type="presParOf" srcId="{846F6253-81F5-4E76-9622-23F81E67A1C6}" destId="{7D8342CB-2047-47B7-9142-FF5A50810AD9}" srcOrd="0" destOrd="0" presId="urn:microsoft.com/office/officeart/2005/8/layout/hierarchy2"/>
    <dgm:cxn modelId="{08578C2C-CF59-4C1A-9DB1-0CCD93F9D85C}" type="presParOf" srcId="{846F6253-81F5-4E76-9622-23F81E67A1C6}" destId="{B11CA012-89B8-4C08-A1E1-C40E254E0B55}" srcOrd="1" destOrd="0" presId="urn:microsoft.com/office/officeart/2005/8/layout/hierarchy2"/>
    <dgm:cxn modelId="{1B2E9002-CAF8-4339-A10D-62F764AD4E7B}" type="presParOf" srcId="{933B2AEB-D5F3-4332-B5D1-29DC32D4CD22}" destId="{DA639075-F2E9-4292-BE87-5C5C165CA87A}" srcOrd="2" destOrd="0" presId="urn:microsoft.com/office/officeart/2005/8/layout/hierarchy2"/>
    <dgm:cxn modelId="{A8D2E576-3B51-4D59-A822-035FA756F71A}" type="presParOf" srcId="{DA639075-F2E9-4292-BE87-5C5C165CA87A}" destId="{84C38FDA-D7D8-457B-9E2F-F4A3A562F0C3}" srcOrd="0" destOrd="0" presId="urn:microsoft.com/office/officeart/2005/8/layout/hierarchy2"/>
    <dgm:cxn modelId="{46C354B0-33B6-45ED-A942-EF7C830F7156}" type="presParOf" srcId="{933B2AEB-D5F3-4332-B5D1-29DC32D4CD22}" destId="{9E5686E5-2197-49D2-B2A2-FB32819E1778}" srcOrd="3" destOrd="0" presId="urn:microsoft.com/office/officeart/2005/8/layout/hierarchy2"/>
    <dgm:cxn modelId="{9345FCE7-3329-4D07-9C01-7986E23597BC}" type="presParOf" srcId="{9E5686E5-2197-49D2-B2A2-FB32819E1778}" destId="{C1ACAC20-09B9-4F72-ACF9-0D2D2365AFFB}" srcOrd="0" destOrd="0" presId="urn:microsoft.com/office/officeart/2005/8/layout/hierarchy2"/>
    <dgm:cxn modelId="{F43ECBF3-70CA-4282-B948-708B12EC6B1D}" type="presParOf" srcId="{9E5686E5-2197-49D2-B2A2-FB32819E1778}" destId="{83DA62F1-D4DC-4E40-AB29-E9A14DE26EA4}" srcOrd="1" destOrd="0" presId="urn:microsoft.com/office/officeart/2005/8/layout/hierarchy2"/>
    <dgm:cxn modelId="{52DA043C-8302-4F0C-817D-B6D9E0342CAA}" type="presParOf" srcId="{83DA62F1-D4DC-4E40-AB29-E9A14DE26EA4}" destId="{B84608F5-59F2-4CFE-BA0D-F1157696D58A}" srcOrd="0" destOrd="0" presId="urn:microsoft.com/office/officeart/2005/8/layout/hierarchy2"/>
    <dgm:cxn modelId="{F466CD9E-A4EB-4B9F-AA7D-250F1FA2B486}" type="presParOf" srcId="{B84608F5-59F2-4CFE-BA0D-F1157696D58A}" destId="{CFC7D437-B563-4869-B094-429A97D267FD}" srcOrd="0" destOrd="0" presId="urn:microsoft.com/office/officeart/2005/8/layout/hierarchy2"/>
    <dgm:cxn modelId="{73999181-97D9-40E1-886D-B4E917FA5605}" type="presParOf" srcId="{83DA62F1-D4DC-4E40-AB29-E9A14DE26EA4}" destId="{0D0186E6-B1DC-43D0-835E-0B4073B0827D}" srcOrd="1" destOrd="0" presId="urn:microsoft.com/office/officeart/2005/8/layout/hierarchy2"/>
    <dgm:cxn modelId="{27E59A57-A039-42F0-ABBD-51AE701823F2}" type="presParOf" srcId="{0D0186E6-B1DC-43D0-835E-0B4073B0827D}" destId="{38DE61E6-B344-41D1-8F25-990B38C69318}" srcOrd="0" destOrd="0" presId="urn:microsoft.com/office/officeart/2005/8/layout/hierarchy2"/>
    <dgm:cxn modelId="{A3F34FBF-7214-4192-8CB1-06AC56251092}" type="presParOf" srcId="{0D0186E6-B1DC-43D0-835E-0B4073B0827D}" destId="{E87B24F4-12B5-40E0-A658-A09A1DBD3B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C35B98-64AB-4DB9-B2F2-3EC67435ECE4}" type="doc">
      <dgm:prSet loTypeId="urn:microsoft.com/office/officeart/2005/8/layout/matrix1" loCatId="matrix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A08810EE-A544-4442-B0ED-964D2908E86C}">
      <dgm:prSet phldrT="[Текст]"/>
      <dgm:spPr>
        <a:solidFill>
          <a:srgbClr val="98D579"/>
        </a:solidFill>
      </dgm:spPr>
      <dgm:t>
        <a:bodyPr/>
        <a:lstStyle/>
        <a:p>
          <a:r>
            <a:rPr lang="ru-RU" dirty="0" smtClean="0"/>
            <a:t>Виды контроля</a:t>
          </a:r>
          <a:endParaRPr lang="ru-RU" dirty="0"/>
        </a:p>
      </dgm:t>
    </dgm:pt>
    <dgm:pt modelId="{2B1A4321-C859-4D62-AE9B-FD8C0D9170B7}" type="parTrans" cxnId="{9C133B8A-6E5E-4AEA-9F25-DD2E8C486FD7}">
      <dgm:prSet/>
      <dgm:spPr/>
      <dgm:t>
        <a:bodyPr/>
        <a:lstStyle/>
        <a:p>
          <a:endParaRPr lang="ru-RU"/>
        </a:p>
      </dgm:t>
    </dgm:pt>
    <dgm:pt modelId="{2FC7D323-92C0-446D-8F04-DB0A33B72A09}" type="sibTrans" cxnId="{9C133B8A-6E5E-4AEA-9F25-DD2E8C486FD7}">
      <dgm:prSet/>
      <dgm:spPr/>
      <dgm:t>
        <a:bodyPr/>
        <a:lstStyle/>
        <a:p>
          <a:endParaRPr lang="ru-RU"/>
        </a:p>
      </dgm:t>
    </dgm:pt>
    <dgm:pt modelId="{3CA98E00-F1AD-47C4-9B76-D82100159ADB}">
      <dgm:prSet phldrT="[Текст]"/>
      <dgm:spPr>
        <a:solidFill>
          <a:srgbClr val="00602B"/>
        </a:solidFill>
      </dgm:spPr>
      <dgm:t>
        <a:bodyPr/>
        <a:lstStyle/>
        <a:p>
          <a:r>
            <a:rPr lang="ru-RU" dirty="0" smtClean="0"/>
            <a:t>Процедурный контроль</a:t>
          </a:r>
          <a:endParaRPr lang="ru-RU" dirty="0"/>
        </a:p>
      </dgm:t>
    </dgm:pt>
    <dgm:pt modelId="{417E15F5-E459-42A0-A33D-6136EEC17BC5}" type="parTrans" cxnId="{305D428F-81E6-403C-8289-DE5AF72E46FD}">
      <dgm:prSet/>
      <dgm:spPr/>
      <dgm:t>
        <a:bodyPr/>
        <a:lstStyle/>
        <a:p>
          <a:endParaRPr lang="ru-RU"/>
        </a:p>
      </dgm:t>
    </dgm:pt>
    <dgm:pt modelId="{EE098DE0-8D30-453B-8B1D-90BDFC561360}" type="sibTrans" cxnId="{305D428F-81E6-403C-8289-DE5AF72E46FD}">
      <dgm:prSet/>
      <dgm:spPr/>
      <dgm:t>
        <a:bodyPr/>
        <a:lstStyle/>
        <a:p>
          <a:endParaRPr lang="ru-RU"/>
        </a:p>
      </dgm:t>
    </dgm:pt>
    <dgm:pt modelId="{A93FC5D1-E5AD-474B-BA71-E11C9273E98F}">
      <dgm:prSet phldrT="[Текст]"/>
      <dgm:spPr>
        <a:solidFill>
          <a:srgbClr val="00602B"/>
        </a:solidFill>
      </dgm:spPr>
      <dgm:t>
        <a:bodyPr/>
        <a:lstStyle/>
        <a:p>
          <a:r>
            <a:rPr lang="ru-RU" dirty="0" smtClean="0"/>
            <a:t>Контроль уполномоченного органа</a:t>
          </a:r>
          <a:endParaRPr lang="ru-RU" dirty="0"/>
        </a:p>
      </dgm:t>
    </dgm:pt>
    <dgm:pt modelId="{CD8AFB84-5A14-409E-8B20-739467EA17CC}" type="parTrans" cxnId="{7F4B5D0A-013D-4237-97CE-C2424EEAC4FC}">
      <dgm:prSet/>
      <dgm:spPr/>
      <dgm:t>
        <a:bodyPr/>
        <a:lstStyle/>
        <a:p>
          <a:endParaRPr lang="ru-RU"/>
        </a:p>
      </dgm:t>
    </dgm:pt>
    <dgm:pt modelId="{302F3EDF-0AFE-4890-A1BD-C94DCF467A9D}" type="sibTrans" cxnId="{7F4B5D0A-013D-4237-97CE-C2424EEAC4FC}">
      <dgm:prSet/>
      <dgm:spPr/>
      <dgm:t>
        <a:bodyPr/>
        <a:lstStyle/>
        <a:p>
          <a:endParaRPr lang="ru-RU"/>
        </a:p>
      </dgm:t>
    </dgm:pt>
    <dgm:pt modelId="{AEEE8D70-808C-41CE-AFF7-1F7EDCE0FA49}">
      <dgm:prSet phldrT="[Текст]"/>
      <dgm:spPr>
        <a:solidFill>
          <a:srgbClr val="00602B"/>
        </a:solidFill>
      </dgm:spPr>
      <dgm:t>
        <a:bodyPr anchor="t"/>
        <a:lstStyle/>
        <a:p>
          <a:r>
            <a:rPr lang="ru-RU" dirty="0" smtClean="0"/>
            <a:t>Общественный контроль</a:t>
          </a:r>
          <a:endParaRPr lang="ru-RU" dirty="0"/>
        </a:p>
      </dgm:t>
    </dgm:pt>
    <dgm:pt modelId="{003F3ABA-C9E1-4070-8CD1-9B9BBDA8ECF7}" type="parTrans" cxnId="{25EAD4FF-1CB0-4C52-A6FC-BAA57A047B28}">
      <dgm:prSet/>
      <dgm:spPr/>
      <dgm:t>
        <a:bodyPr/>
        <a:lstStyle/>
        <a:p>
          <a:endParaRPr lang="ru-RU"/>
        </a:p>
      </dgm:t>
    </dgm:pt>
    <dgm:pt modelId="{A30084CB-C2FD-47D3-AE55-8B2ABD468898}" type="sibTrans" cxnId="{25EAD4FF-1CB0-4C52-A6FC-BAA57A047B28}">
      <dgm:prSet/>
      <dgm:spPr/>
      <dgm:t>
        <a:bodyPr/>
        <a:lstStyle/>
        <a:p>
          <a:endParaRPr lang="ru-RU"/>
        </a:p>
      </dgm:t>
    </dgm:pt>
    <dgm:pt modelId="{36F0A0A2-9DF3-4F51-8871-9F1837EF2852}">
      <dgm:prSet phldrT="[Текст]"/>
      <dgm:spPr>
        <a:solidFill>
          <a:srgbClr val="00602B"/>
        </a:solidFill>
      </dgm:spPr>
      <dgm:t>
        <a:bodyPr anchor="t"/>
        <a:lstStyle/>
        <a:p>
          <a:r>
            <a:rPr lang="ru-RU" dirty="0" smtClean="0"/>
            <a:t>Государственный (муниципальный) финансовый контроль</a:t>
          </a:r>
          <a:endParaRPr lang="ru-RU" dirty="0"/>
        </a:p>
      </dgm:t>
    </dgm:pt>
    <dgm:pt modelId="{63B96703-33DD-42B9-823E-14AFBD11415F}" type="parTrans" cxnId="{D63D76F3-FB48-4677-BA10-2F3D9F6FDB52}">
      <dgm:prSet/>
      <dgm:spPr/>
      <dgm:t>
        <a:bodyPr/>
        <a:lstStyle/>
        <a:p>
          <a:endParaRPr lang="ru-RU"/>
        </a:p>
      </dgm:t>
    </dgm:pt>
    <dgm:pt modelId="{567161DF-5DE2-4CCF-B04B-04A24B2DA62E}" type="sibTrans" cxnId="{D63D76F3-FB48-4677-BA10-2F3D9F6FDB52}">
      <dgm:prSet/>
      <dgm:spPr/>
      <dgm:t>
        <a:bodyPr/>
        <a:lstStyle/>
        <a:p>
          <a:endParaRPr lang="ru-RU"/>
        </a:p>
      </dgm:t>
    </dgm:pt>
    <dgm:pt modelId="{3AF8E21C-84AF-415C-A647-566892038240}" type="pres">
      <dgm:prSet presAssocID="{AEC35B98-64AB-4DB9-B2F2-3EC67435ECE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36D37E-0B13-46D5-81A9-CECF6DD42101}" type="pres">
      <dgm:prSet presAssocID="{AEC35B98-64AB-4DB9-B2F2-3EC67435ECE4}" presName="matrix" presStyleCnt="0"/>
      <dgm:spPr/>
    </dgm:pt>
    <dgm:pt modelId="{5769611D-7CBE-4E54-A69B-EC10B3BA0171}" type="pres">
      <dgm:prSet presAssocID="{AEC35B98-64AB-4DB9-B2F2-3EC67435ECE4}" presName="tile1" presStyleLbl="node1" presStyleIdx="0" presStyleCnt="4" custScaleX="91038" custScaleY="79132"/>
      <dgm:spPr/>
      <dgm:t>
        <a:bodyPr/>
        <a:lstStyle/>
        <a:p>
          <a:endParaRPr lang="ru-RU"/>
        </a:p>
      </dgm:t>
    </dgm:pt>
    <dgm:pt modelId="{96C461D6-274F-486A-8501-5DFA99373908}" type="pres">
      <dgm:prSet presAssocID="{AEC35B98-64AB-4DB9-B2F2-3EC67435ECE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3C815-81AB-4EB7-92C6-C905F71E6B9D}" type="pres">
      <dgm:prSet presAssocID="{AEC35B98-64AB-4DB9-B2F2-3EC67435ECE4}" presName="tile2" presStyleLbl="node1" presStyleIdx="1" presStyleCnt="4" custScaleX="94684" custScaleY="75348"/>
      <dgm:spPr/>
      <dgm:t>
        <a:bodyPr/>
        <a:lstStyle/>
        <a:p>
          <a:endParaRPr lang="ru-RU"/>
        </a:p>
      </dgm:t>
    </dgm:pt>
    <dgm:pt modelId="{F7F7E497-6D89-4E5C-AA3B-8EF08503B697}" type="pres">
      <dgm:prSet presAssocID="{AEC35B98-64AB-4DB9-B2F2-3EC67435ECE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CAF74-F76A-4581-92B9-FE19FC1B8DF3}" type="pres">
      <dgm:prSet presAssocID="{AEC35B98-64AB-4DB9-B2F2-3EC67435ECE4}" presName="tile3" presStyleLbl="node1" presStyleIdx="2" presStyleCnt="4" custScaleX="90348" custScaleY="85961"/>
      <dgm:spPr/>
      <dgm:t>
        <a:bodyPr/>
        <a:lstStyle/>
        <a:p>
          <a:endParaRPr lang="ru-RU"/>
        </a:p>
      </dgm:t>
    </dgm:pt>
    <dgm:pt modelId="{33DFA383-8914-46E2-B405-0A6E92FCA0A0}" type="pres">
      <dgm:prSet presAssocID="{AEC35B98-64AB-4DB9-B2F2-3EC67435ECE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8E1C-9EEB-45D8-A172-F78803992A4E}" type="pres">
      <dgm:prSet presAssocID="{AEC35B98-64AB-4DB9-B2F2-3EC67435ECE4}" presName="tile4" presStyleLbl="node1" presStyleIdx="3" presStyleCnt="4" custScaleX="88534" custScaleY="85773"/>
      <dgm:spPr/>
      <dgm:t>
        <a:bodyPr/>
        <a:lstStyle/>
        <a:p>
          <a:endParaRPr lang="ru-RU"/>
        </a:p>
      </dgm:t>
    </dgm:pt>
    <dgm:pt modelId="{B98595FF-F6A5-4D03-9553-55FBE0032015}" type="pres">
      <dgm:prSet presAssocID="{AEC35B98-64AB-4DB9-B2F2-3EC67435ECE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9F94-F88C-4413-BF66-F74624214D4D}" type="pres">
      <dgm:prSet presAssocID="{AEC35B98-64AB-4DB9-B2F2-3EC67435ECE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E12DA1F-2A75-4856-B237-4BF1C4E902A2}" type="presOf" srcId="{A93FC5D1-E5AD-474B-BA71-E11C9273E98F}" destId="{F7F7E497-6D89-4E5C-AA3B-8EF08503B697}" srcOrd="1" destOrd="0" presId="urn:microsoft.com/office/officeart/2005/8/layout/matrix1"/>
    <dgm:cxn modelId="{D63D76F3-FB48-4677-BA10-2F3D9F6FDB52}" srcId="{A08810EE-A544-4442-B0ED-964D2908E86C}" destId="{36F0A0A2-9DF3-4F51-8871-9F1837EF2852}" srcOrd="3" destOrd="0" parTransId="{63B96703-33DD-42B9-823E-14AFBD11415F}" sibTransId="{567161DF-5DE2-4CCF-B04B-04A24B2DA62E}"/>
    <dgm:cxn modelId="{723BEACB-EBB2-4434-AF23-F989861F8261}" type="presOf" srcId="{36F0A0A2-9DF3-4F51-8871-9F1837EF2852}" destId="{B98595FF-F6A5-4D03-9553-55FBE0032015}" srcOrd="1" destOrd="0" presId="urn:microsoft.com/office/officeart/2005/8/layout/matrix1"/>
    <dgm:cxn modelId="{3DC082F5-8FFE-423E-BA8C-0162C05687D2}" type="presOf" srcId="{3CA98E00-F1AD-47C4-9B76-D82100159ADB}" destId="{96C461D6-274F-486A-8501-5DFA99373908}" srcOrd="1" destOrd="0" presId="urn:microsoft.com/office/officeart/2005/8/layout/matrix1"/>
    <dgm:cxn modelId="{9C133B8A-6E5E-4AEA-9F25-DD2E8C486FD7}" srcId="{AEC35B98-64AB-4DB9-B2F2-3EC67435ECE4}" destId="{A08810EE-A544-4442-B0ED-964D2908E86C}" srcOrd="0" destOrd="0" parTransId="{2B1A4321-C859-4D62-AE9B-FD8C0D9170B7}" sibTransId="{2FC7D323-92C0-446D-8F04-DB0A33B72A09}"/>
    <dgm:cxn modelId="{7F4B5D0A-013D-4237-97CE-C2424EEAC4FC}" srcId="{A08810EE-A544-4442-B0ED-964D2908E86C}" destId="{A93FC5D1-E5AD-474B-BA71-E11C9273E98F}" srcOrd="1" destOrd="0" parTransId="{CD8AFB84-5A14-409E-8B20-739467EA17CC}" sibTransId="{302F3EDF-0AFE-4890-A1BD-C94DCF467A9D}"/>
    <dgm:cxn modelId="{69153F29-CD81-4D5F-A97E-26BAFB42CA4E}" type="presOf" srcId="{AEEE8D70-808C-41CE-AFF7-1F7EDCE0FA49}" destId="{AD8CAF74-F76A-4581-92B9-FE19FC1B8DF3}" srcOrd="0" destOrd="0" presId="urn:microsoft.com/office/officeart/2005/8/layout/matrix1"/>
    <dgm:cxn modelId="{60818442-08B9-40A5-B8C0-77485EC92319}" type="presOf" srcId="{A93FC5D1-E5AD-474B-BA71-E11C9273E98F}" destId="{74B3C815-81AB-4EB7-92C6-C905F71E6B9D}" srcOrd="0" destOrd="0" presId="urn:microsoft.com/office/officeart/2005/8/layout/matrix1"/>
    <dgm:cxn modelId="{1411A369-2F42-4CF3-A98E-0DCB8EC27E16}" type="presOf" srcId="{AEEE8D70-808C-41CE-AFF7-1F7EDCE0FA49}" destId="{33DFA383-8914-46E2-B405-0A6E92FCA0A0}" srcOrd="1" destOrd="0" presId="urn:microsoft.com/office/officeart/2005/8/layout/matrix1"/>
    <dgm:cxn modelId="{06D304BE-8D04-441F-9260-ED2387081FAA}" type="presOf" srcId="{AEC35B98-64AB-4DB9-B2F2-3EC67435ECE4}" destId="{3AF8E21C-84AF-415C-A647-566892038240}" srcOrd="0" destOrd="0" presId="urn:microsoft.com/office/officeart/2005/8/layout/matrix1"/>
    <dgm:cxn modelId="{2FA9FE46-B99B-4333-92FC-AFAE6C04E8AF}" type="presOf" srcId="{36F0A0A2-9DF3-4F51-8871-9F1837EF2852}" destId="{C6248E1C-9EEB-45D8-A172-F78803992A4E}" srcOrd="0" destOrd="0" presId="urn:microsoft.com/office/officeart/2005/8/layout/matrix1"/>
    <dgm:cxn modelId="{4199C2CA-E4F4-4E25-A98A-956286F5181F}" type="presOf" srcId="{3CA98E00-F1AD-47C4-9B76-D82100159ADB}" destId="{5769611D-7CBE-4E54-A69B-EC10B3BA0171}" srcOrd="0" destOrd="0" presId="urn:microsoft.com/office/officeart/2005/8/layout/matrix1"/>
    <dgm:cxn modelId="{8C1D272F-4910-4909-8757-6E90F9DDC247}" type="presOf" srcId="{A08810EE-A544-4442-B0ED-964D2908E86C}" destId="{C1F49F94-F88C-4413-BF66-F74624214D4D}" srcOrd="0" destOrd="0" presId="urn:microsoft.com/office/officeart/2005/8/layout/matrix1"/>
    <dgm:cxn modelId="{25EAD4FF-1CB0-4C52-A6FC-BAA57A047B28}" srcId="{A08810EE-A544-4442-B0ED-964D2908E86C}" destId="{AEEE8D70-808C-41CE-AFF7-1F7EDCE0FA49}" srcOrd="2" destOrd="0" parTransId="{003F3ABA-C9E1-4070-8CD1-9B9BBDA8ECF7}" sibTransId="{A30084CB-C2FD-47D3-AE55-8B2ABD468898}"/>
    <dgm:cxn modelId="{305D428F-81E6-403C-8289-DE5AF72E46FD}" srcId="{A08810EE-A544-4442-B0ED-964D2908E86C}" destId="{3CA98E00-F1AD-47C4-9B76-D82100159ADB}" srcOrd="0" destOrd="0" parTransId="{417E15F5-E459-42A0-A33D-6136EEC17BC5}" sibTransId="{EE098DE0-8D30-453B-8B1D-90BDFC561360}"/>
    <dgm:cxn modelId="{02A0CE27-EC44-4B70-9D02-8B0054A2EE69}" type="presParOf" srcId="{3AF8E21C-84AF-415C-A647-566892038240}" destId="{2036D37E-0B13-46D5-81A9-CECF6DD42101}" srcOrd="0" destOrd="0" presId="urn:microsoft.com/office/officeart/2005/8/layout/matrix1"/>
    <dgm:cxn modelId="{E273521E-F840-492A-AD61-71522AF55CA4}" type="presParOf" srcId="{2036D37E-0B13-46D5-81A9-CECF6DD42101}" destId="{5769611D-7CBE-4E54-A69B-EC10B3BA0171}" srcOrd="0" destOrd="0" presId="urn:microsoft.com/office/officeart/2005/8/layout/matrix1"/>
    <dgm:cxn modelId="{E49126D2-C476-4D2F-8A07-1F99F6941811}" type="presParOf" srcId="{2036D37E-0B13-46D5-81A9-CECF6DD42101}" destId="{96C461D6-274F-486A-8501-5DFA99373908}" srcOrd="1" destOrd="0" presId="urn:microsoft.com/office/officeart/2005/8/layout/matrix1"/>
    <dgm:cxn modelId="{9F9ED0DA-5325-4216-8916-91C01D3F40BA}" type="presParOf" srcId="{2036D37E-0B13-46D5-81A9-CECF6DD42101}" destId="{74B3C815-81AB-4EB7-92C6-C905F71E6B9D}" srcOrd="2" destOrd="0" presId="urn:microsoft.com/office/officeart/2005/8/layout/matrix1"/>
    <dgm:cxn modelId="{0CD457B0-BAC9-4ECF-AAF1-DD61A75C028E}" type="presParOf" srcId="{2036D37E-0B13-46D5-81A9-CECF6DD42101}" destId="{F7F7E497-6D89-4E5C-AA3B-8EF08503B697}" srcOrd="3" destOrd="0" presId="urn:microsoft.com/office/officeart/2005/8/layout/matrix1"/>
    <dgm:cxn modelId="{F0547CCD-E0F3-4B08-9F0E-3B5A0AF51436}" type="presParOf" srcId="{2036D37E-0B13-46D5-81A9-CECF6DD42101}" destId="{AD8CAF74-F76A-4581-92B9-FE19FC1B8DF3}" srcOrd="4" destOrd="0" presId="urn:microsoft.com/office/officeart/2005/8/layout/matrix1"/>
    <dgm:cxn modelId="{13F502CC-ABE2-411E-A6EA-8F1886E1EFD1}" type="presParOf" srcId="{2036D37E-0B13-46D5-81A9-CECF6DD42101}" destId="{33DFA383-8914-46E2-B405-0A6E92FCA0A0}" srcOrd="5" destOrd="0" presId="urn:microsoft.com/office/officeart/2005/8/layout/matrix1"/>
    <dgm:cxn modelId="{1E81220D-2C4E-4953-A001-F7F55710553B}" type="presParOf" srcId="{2036D37E-0B13-46D5-81A9-CECF6DD42101}" destId="{C6248E1C-9EEB-45D8-A172-F78803992A4E}" srcOrd="6" destOrd="0" presId="urn:microsoft.com/office/officeart/2005/8/layout/matrix1"/>
    <dgm:cxn modelId="{9A76F6D0-D11A-451E-BF81-A4551A286CB8}" type="presParOf" srcId="{2036D37E-0B13-46D5-81A9-CECF6DD42101}" destId="{B98595FF-F6A5-4D03-9553-55FBE0032015}" srcOrd="7" destOrd="0" presId="urn:microsoft.com/office/officeart/2005/8/layout/matrix1"/>
    <dgm:cxn modelId="{5B9BEF4E-7B34-49B0-88E5-785B7497CB2D}" type="presParOf" srcId="{3AF8E21C-84AF-415C-A647-566892038240}" destId="{C1F49F94-F88C-4413-BF66-F74624214D4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2D0DB-F55C-4110-9843-B28875BE85D5}">
      <dsp:nvSpPr>
        <dsp:cNvPr id="0" name=""/>
        <dsp:cNvSpPr/>
      </dsp:nvSpPr>
      <dsp:spPr>
        <a:xfrm rot="16200000">
          <a:off x="833114" y="-833114"/>
          <a:ext cx="2494230" cy="4160460"/>
        </a:xfrm>
        <a:prstGeom prst="round1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Основные показатели объема оказания услуги и предельное допустимое отклонение от него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0" y="0"/>
        <a:ext cx="4160460" cy="1870673"/>
      </dsp:txXfrm>
    </dsp:sp>
    <dsp:sp modelId="{2AEF34B1-F70C-4C33-BA44-157C4806D816}">
      <dsp:nvSpPr>
        <dsp:cNvPr id="0" name=""/>
        <dsp:cNvSpPr/>
      </dsp:nvSpPr>
      <dsp:spPr>
        <a:xfrm>
          <a:off x="4160460" y="0"/>
          <a:ext cx="4160460" cy="2494230"/>
        </a:xfrm>
        <a:prstGeom prst="round1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Основные показатели качества оказания услуги и предельное допустимое отклонение от них (если уполномоченный орган установил такую возможность)</a:t>
          </a:r>
        </a:p>
      </dsp:txBody>
      <dsp:txXfrm>
        <a:off x="4160460" y="0"/>
        <a:ext cx="4160460" cy="1870673"/>
      </dsp:txXfrm>
    </dsp:sp>
    <dsp:sp modelId="{A1DF696D-3EB8-455F-88DC-45A32C560BF4}">
      <dsp:nvSpPr>
        <dsp:cNvPr id="0" name=""/>
        <dsp:cNvSpPr/>
      </dsp:nvSpPr>
      <dsp:spPr>
        <a:xfrm rot="10800000">
          <a:off x="0" y="2494230"/>
          <a:ext cx="4160460" cy="2494230"/>
        </a:xfrm>
        <a:prstGeom prst="round1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Категории потребителей услуг</a:t>
          </a:r>
        </a:p>
      </dsp:txBody>
      <dsp:txXfrm rot="10800000">
        <a:off x="0" y="3117788"/>
        <a:ext cx="4160460" cy="1870673"/>
      </dsp:txXfrm>
    </dsp:sp>
    <dsp:sp modelId="{6A81D815-FABE-4A53-8CA7-B0E63F6C9295}">
      <dsp:nvSpPr>
        <dsp:cNvPr id="0" name=""/>
        <dsp:cNvSpPr/>
      </dsp:nvSpPr>
      <dsp:spPr>
        <a:xfrm rot="5400000">
          <a:off x="4993575" y="1661116"/>
          <a:ext cx="2494230" cy="4160460"/>
        </a:xfrm>
        <a:prstGeom prst="round1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Способ исполнения заказа (конкурентный/неконкурентный)</a:t>
          </a:r>
        </a:p>
      </dsp:txBody>
      <dsp:txXfrm rot="-5400000">
        <a:off x="4160461" y="3117788"/>
        <a:ext cx="4160460" cy="1870673"/>
      </dsp:txXfrm>
    </dsp:sp>
    <dsp:sp modelId="{5FEDD448-69DA-47C1-A2CF-1636FA6314D8}">
      <dsp:nvSpPr>
        <dsp:cNvPr id="0" name=""/>
        <dsp:cNvSpPr/>
      </dsp:nvSpPr>
      <dsp:spPr>
        <a:xfrm>
          <a:off x="2912322" y="1870673"/>
          <a:ext cx="2496276" cy="1247115"/>
        </a:xfrm>
        <a:prstGeom prst="roundRect">
          <a:avLst/>
        </a:prstGeom>
        <a:solidFill>
          <a:srgbClr val="00502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Государственный (муниципальный) заказ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973201" y="1931552"/>
        <a:ext cx="2374518" cy="112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DF72-722C-4B7B-BBC5-6EE7C94C1465}">
      <dsp:nvSpPr>
        <dsp:cNvPr id="0" name=""/>
        <dsp:cNvSpPr/>
      </dsp:nvSpPr>
      <dsp:spPr>
        <a:xfrm>
          <a:off x="307676" y="247290"/>
          <a:ext cx="1945119" cy="1167071"/>
        </a:xfrm>
        <a:prstGeom prst="roundRect">
          <a:avLst>
            <a:gd name="adj" fmla="val 10000"/>
          </a:avLst>
        </a:prstGeom>
        <a:solidFill>
          <a:srgbClr val="00602B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1.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Формирование  проекта государственного (муниципального) социального заказа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41858" y="281472"/>
        <a:ext cx="1876755" cy="1098707"/>
      </dsp:txXfrm>
    </dsp:sp>
    <dsp:sp modelId="{F787B1B8-F077-4509-8B19-B8D1BB53631F}">
      <dsp:nvSpPr>
        <dsp:cNvPr id="0" name=""/>
        <dsp:cNvSpPr/>
      </dsp:nvSpPr>
      <dsp:spPr>
        <a:xfrm>
          <a:off x="2466136" y="559271"/>
          <a:ext cx="915996" cy="482389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466136" y="655749"/>
        <a:ext cx="771279" cy="289433"/>
      </dsp:txXfrm>
    </dsp:sp>
    <dsp:sp modelId="{C31F8ED8-9348-4C6A-BBEA-4012C3334390}">
      <dsp:nvSpPr>
        <dsp:cNvPr id="0" name=""/>
        <dsp:cNvSpPr/>
      </dsp:nvSpPr>
      <dsp:spPr>
        <a:xfrm>
          <a:off x="3660536" y="285010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2.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Формирование и представление в финансовый орган ОБАС на основании сформированного заказа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694718" y="319192"/>
        <a:ext cx="1876755" cy="1098707"/>
      </dsp:txXfrm>
    </dsp:sp>
    <dsp:sp modelId="{01C2E5E6-C79F-43DF-B0D9-256C24E45D49}">
      <dsp:nvSpPr>
        <dsp:cNvPr id="0" name=""/>
        <dsp:cNvSpPr/>
      </dsp:nvSpPr>
      <dsp:spPr>
        <a:xfrm rot="21591682">
          <a:off x="5847296" y="623708"/>
          <a:ext cx="582137" cy="482389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847296" y="720361"/>
        <a:ext cx="437420" cy="289433"/>
      </dsp:txXfrm>
    </dsp:sp>
    <dsp:sp modelId="{667A2DAC-A302-48D4-BC10-BE2FF3E201A0}">
      <dsp:nvSpPr>
        <dsp:cNvPr id="0" name=""/>
        <dsp:cNvSpPr/>
      </dsp:nvSpPr>
      <dsp:spPr>
        <a:xfrm>
          <a:off x="6704025" y="277645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3.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Утверждение закона (решения) о бюджете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6738207" y="311827"/>
        <a:ext cx="1876755" cy="1098707"/>
      </dsp:txXfrm>
    </dsp:sp>
    <dsp:sp modelId="{881220CD-6660-449B-AA49-8D31439EA306}">
      <dsp:nvSpPr>
        <dsp:cNvPr id="0" name=""/>
        <dsp:cNvSpPr/>
      </dsp:nvSpPr>
      <dsp:spPr>
        <a:xfrm rot="5400000">
          <a:off x="7580722" y="1575394"/>
          <a:ext cx="459581" cy="517753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7655187" y="1604480"/>
        <a:ext cx="310651" cy="321707"/>
      </dsp:txXfrm>
    </dsp:sp>
    <dsp:sp modelId="{27D0C450-666E-4C9D-8555-9D39653495D2}">
      <dsp:nvSpPr>
        <dsp:cNvPr id="0" name=""/>
        <dsp:cNvSpPr/>
      </dsp:nvSpPr>
      <dsp:spPr>
        <a:xfrm>
          <a:off x="6930515" y="2250377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4.</a:t>
          </a:r>
          <a:endParaRPr lang="ru-RU" sz="1100" b="1" u="none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kern="1200" dirty="0" smtClean="0">
              <a:solidFill>
                <a:schemeClr val="bg1"/>
              </a:solidFill>
            </a:rPr>
            <a:t>Утверждение государственного (муниципального) социального заказа</a:t>
          </a:r>
          <a:endParaRPr lang="ru-RU" sz="1100" b="1" u="none" kern="1200" dirty="0">
            <a:solidFill>
              <a:schemeClr val="bg1"/>
            </a:solidFill>
          </a:endParaRPr>
        </a:p>
      </dsp:txBody>
      <dsp:txXfrm>
        <a:off x="6964697" y="2284559"/>
        <a:ext cx="1876755" cy="1098707"/>
      </dsp:txXfrm>
    </dsp:sp>
    <dsp:sp modelId="{3D44991B-414B-4966-9AB5-3BB667737CB5}">
      <dsp:nvSpPr>
        <dsp:cNvPr id="0" name=""/>
        <dsp:cNvSpPr/>
      </dsp:nvSpPr>
      <dsp:spPr>
        <a:xfrm rot="10800000">
          <a:off x="6051576" y="2416512"/>
          <a:ext cx="639243" cy="482389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6196293" y="2512990"/>
        <a:ext cx="494526" cy="289433"/>
      </dsp:txXfrm>
    </dsp:sp>
    <dsp:sp modelId="{95000BD7-29A6-418C-BA9E-EBBD61B93C9E}">
      <dsp:nvSpPr>
        <dsp:cNvPr id="0" name=""/>
        <dsp:cNvSpPr/>
      </dsp:nvSpPr>
      <dsp:spPr>
        <a:xfrm>
          <a:off x="3780142" y="2130939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5.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Внесение информации в реестр государственных (муниципальных) социальных заказов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814324" y="2165121"/>
        <a:ext cx="1876755" cy="1098707"/>
      </dsp:txXfrm>
    </dsp:sp>
    <dsp:sp modelId="{DF217096-C58A-43BA-B673-7E67EB73A62E}">
      <dsp:nvSpPr>
        <dsp:cNvPr id="0" name=""/>
        <dsp:cNvSpPr/>
      </dsp:nvSpPr>
      <dsp:spPr>
        <a:xfrm rot="10819515">
          <a:off x="2484374" y="2483219"/>
          <a:ext cx="1073960" cy="41632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609269" y="2566837"/>
        <a:ext cx="949064" cy="249793"/>
      </dsp:txXfrm>
    </dsp:sp>
    <dsp:sp modelId="{B550C392-F590-48AB-A9B8-5A9D746180E1}">
      <dsp:nvSpPr>
        <dsp:cNvPr id="0" name=""/>
        <dsp:cNvSpPr/>
      </dsp:nvSpPr>
      <dsp:spPr>
        <a:xfrm>
          <a:off x="339557" y="1963640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6. </a:t>
          </a:r>
          <a:r>
            <a:rPr lang="ru-RU" sz="1400" b="1" kern="1200" dirty="0" smtClean="0">
              <a:solidFill>
                <a:schemeClr val="bg1"/>
              </a:solidFill>
            </a:rPr>
            <a:t>*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Проведение отбора исполнителей государственных (муниципальных) услуг в социальной сфере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73739" y="1997822"/>
        <a:ext cx="1876755" cy="1098707"/>
      </dsp:txXfrm>
    </dsp:sp>
    <dsp:sp modelId="{366CF3E9-A172-40C4-87A9-2538008AC04C}">
      <dsp:nvSpPr>
        <dsp:cNvPr id="0" name=""/>
        <dsp:cNvSpPr/>
      </dsp:nvSpPr>
      <dsp:spPr>
        <a:xfrm rot="5400000">
          <a:off x="1107167" y="3206298"/>
          <a:ext cx="399187" cy="482389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162044" y="3247899"/>
        <a:ext cx="289433" cy="279431"/>
      </dsp:txXfrm>
    </dsp:sp>
    <dsp:sp modelId="{5B82CB3A-3772-479A-9EAC-5041809D9188}">
      <dsp:nvSpPr>
        <dsp:cNvPr id="0" name=""/>
        <dsp:cNvSpPr/>
      </dsp:nvSpPr>
      <dsp:spPr>
        <a:xfrm>
          <a:off x="331037" y="3883888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7. </a:t>
          </a:r>
          <a:r>
            <a:rPr lang="ru-RU" sz="1600" b="1" kern="1200" dirty="0" smtClean="0">
              <a:solidFill>
                <a:schemeClr val="bg1"/>
              </a:solidFill>
            </a:rPr>
            <a:t>**</a:t>
          </a:r>
          <a:endParaRPr lang="ru-RU" sz="1600" b="1" i="0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bg1"/>
              </a:solidFill>
            </a:rPr>
            <a:t>Внесение изменений в государственный (муниципальный) социальный заказ по результатам отбора</a:t>
          </a:r>
          <a:endParaRPr lang="ru-RU" sz="1100" b="1" i="0" kern="1200" dirty="0">
            <a:solidFill>
              <a:schemeClr val="bg1"/>
            </a:solidFill>
          </a:endParaRPr>
        </a:p>
      </dsp:txBody>
      <dsp:txXfrm>
        <a:off x="365219" y="3918070"/>
        <a:ext cx="1876755" cy="1098707"/>
      </dsp:txXfrm>
    </dsp:sp>
    <dsp:sp modelId="{DEED39EA-BBD2-4E8A-ABAE-E9C70BE3473A}">
      <dsp:nvSpPr>
        <dsp:cNvPr id="0" name=""/>
        <dsp:cNvSpPr/>
      </dsp:nvSpPr>
      <dsp:spPr>
        <a:xfrm rot="21600000">
          <a:off x="2599166" y="4177223"/>
          <a:ext cx="778885" cy="482389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21600000">
        <a:off x="2599166" y="4273701"/>
        <a:ext cx="634168" cy="289433"/>
      </dsp:txXfrm>
    </dsp:sp>
    <dsp:sp modelId="{990C5629-45A8-4BC6-8C8B-44CA44CBBC49}">
      <dsp:nvSpPr>
        <dsp:cNvPr id="0" name=""/>
        <dsp:cNvSpPr/>
      </dsp:nvSpPr>
      <dsp:spPr>
        <a:xfrm>
          <a:off x="3745130" y="3784594"/>
          <a:ext cx="1945119" cy="1167071"/>
        </a:xfrm>
        <a:prstGeom prst="roundRect">
          <a:avLst>
            <a:gd name="adj" fmla="val 10000"/>
          </a:avLst>
        </a:prstGeom>
        <a:solidFill>
          <a:srgbClr val="005024"/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Этап 8.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Внесение информации о внесенных изменениях в реестр государственных (муниципальных) социальных заказов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779312" y="3818776"/>
        <a:ext cx="1876755" cy="1098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D3199-81D0-4158-B90C-D924FF1B03CE}">
      <dsp:nvSpPr>
        <dsp:cNvPr id="0" name=""/>
        <dsp:cNvSpPr/>
      </dsp:nvSpPr>
      <dsp:spPr>
        <a:xfrm>
          <a:off x="0" y="1774094"/>
          <a:ext cx="2641106" cy="1848068"/>
        </a:xfrm>
        <a:prstGeom prst="roundRect">
          <a:avLst>
            <a:gd name="adj" fmla="val 10000"/>
          </a:avLst>
        </a:prstGeom>
        <a:solidFill>
          <a:srgbClr val="00602B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Порядок формирования государственного</a:t>
          </a:r>
          <a:br>
            <a:rPr lang="ru-RU" sz="1600" kern="1200" dirty="0" smtClean="0">
              <a:solidFill>
                <a:schemeClr val="bg1"/>
              </a:solidFill>
            </a:rPr>
          </a:br>
          <a:r>
            <a:rPr lang="ru-RU" sz="1600" kern="1200" dirty="0" smtClean="0">
              <a:solidFill>
                <a:schemeClr val="bg1"/>
              </a:solidFill>
            </a:rPr>
            <a:t>(муниципального) социального заказа  определяет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54128" y="1828222"/>
        <a:ext cx="2532850" cy="1739812"/>
      </dsp:txXfrm>
    </dsp:sp>
    <dsp:sp modelId="{E9D63E76-0CA8-438E-B92B-BE816C0E0E13}">
      <dsp:nvSpPr>
        <dsp:cNvPr id="0" name=""/>
        <dsp:cNvSpPr/>
      </dsp:nvSpPr>
      <dsp:spPr>
        <a:xfrm rot="18418661">
          <a:off x="2090179" y="1577743"/>
          <a:ext cx="2765028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2765028" y="15936"/>
              </a:lnTo>
            </a:path>
          </a:pathLst>
        </a:custGeom>
        <a:noFill/>
        <a:ln w="1905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403568" y="1524553"/>
        <a:ext cx="138251" cy="138251"/>
      </dsp:txXfrm>
    </dsp:sp>
    <dsp:sp modelId="{B664ABFF-F82B-4130-9A46-223B42D522F1}">
      <dsp:nvSpPr>
        <dsp:cNvPr id="0" name=""/>
        <dsp:cNvSpPr/>
      </dsp:nvSpPr>
      <dsp:spPr>
        <a:xfrm>
          <a:off x="4304281" y="3390"/>
          <a:ext cx="3048823" cy="971680"/>
        </a:xfrm>
        <a:prstGeom prst="roundRect">
          <a:avLst>
            <a:gd name="adj" fmla="val 10000"/>
          </a:avLst>
        </a:prstGeom>
        <a:solidFill>
          <a:srgbClr val="00602B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Порядок формирования и утверждения заказа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332741" y="31850"/>
        <a:ext cx="2991903" cy="914760"/>
      </dsp:txXfrm>
    </dsp:sp>
    <dsp:sp modelId="{FF2EE0BE-5734-42F3-81CD-320BE36E2B10}">
      <dsp:nvSpPr>
        <dsp:cNvPr id="0" name=""/>
        <dsp:cNvSpPr/>
      </dsp:nvSpPr>
      <dsp:spPr>
        <a:xfrm rot="19684578">
          <a:off x="2482125" y="2126363"/>
          <a:ext cx="2102266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2102266" y="15936"/>
              </a:lnTo>
            </a:path>
          </a:pathLst>
        </a:custGeom>
        <a:noFill/>
        <a:ln w="1905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480701" y="2089743"/>
        <a:ext cx="105113" cy="105113"/>
      </dsp:txXfrm>
    </dsp:sp>
    <dsp:sp modelId="{ED7F4BE9-8BFD-48BC-BE05-89B9643CCE3A}">
      <dsp:nvSpPr>
        <dsp:cNvPr id="0" name=""/>
        <dsp:cNvSpPr/>
      </dsp:nvSpPr>
      <dsp:spPr>
        <a:xfrm>
          <a:off x="4425411" y="1100631"/>
          <a:ext cx="2920211" cy="971680"/>
        </a:xfrm>
        <a:prstGeom prst="roundRect">
          <a:avLst>
            <a:gd name="adj" fmla="val 10000"/>
          </a:avLst>
        </a:prstGeom>
        <a:solidFill>
          <a:srgbClr val="00602B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Правила определения способа исполнения заказа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453871" y="1129091"/>
        <a:ext cx="2863291" cy="914760"/>
      </dsp:txXfrm>
    </dsp:sp>
    <dsp:sp modelId="{02CE1D27-11C4-4700-A189-63BC707FABAF}">
      <dsp:nvSpPr>
        <dsp:cNvPr id="0" name=""/>
        <dsp:cNvSpPr/>
      </dsp:nvSpPr>
      <dsp:spPr>
        <a:xfrm rot="72404">
          <a:off x="2640919" y="2699908"/>
          <a:ext cx="1682457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682457" y="15936"/>
              </a:lnTo>
            </a:path>
          </a:pathLst>
        </a:custGeom>
        <a:noFill/>
        <a:ln w="1905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40086" y="2673783"/>
        <a:ext cx="84122" cy="84122"/>
      </dsp:txXfrm>
    </dsp:sp>
    <dsp:sp modelId="{CAE1B510-8E40-45BF-8015-0D6C0A098B0E}">
      <dsp:nvSpPr>
        <dsp:cNvPr id="0" name=""/>
        <dsp:cNvSpPr/>
      </dsp:nvSpPr>
      <dsp:spPr>
        <a:xfrm>
          <a:off x="4323190" y="2247720"/>
          <a:ext cx="3025056" cy="971680"/>
        </a:xfrm>
        <a:prstGeom prst="roundRect">
          <a:avLst>
            <a:gd name="adj" fmla="val 10000"/>
          </a:avLst>
        </a:prstGeom>
        <a:solidFill>
          <a:srgbClr val="00602B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Правила внесения изменений в заказ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351650" y="2276180"/>
        <a:ext cx="2968136" cy="914760"/>
      </dsp:txXfrm>
    </dsp:sp>
    <dsp:sp modelId="{F740EB13-9369-48AB-8A71-AACF1314602D}">
      <dsp:nvSpPr>
        <dsp:cNvPr id="0" name=""/>
        <dsp:cNvSpPr/>
      </dsp:nvSpPr>
      <dsp:spPr>
        <a:xfrm rot="2210797">
          <a:off x="2444224" y="3273236"/>
          <a:ext cx="1971216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971216" y="15936"/>
              </a:lnTo>
            </a:path>
          </a:pathLst>
        </a:custGeom>
        <a:noFill/>
        <a:ln w="1905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380552" y="3239892"/>
        <a:ext cx="98560" cy="98560"/>
      </dsp:txXfrm>
    </dsp:sp>
    <dsp:sp modelId="{CA648B76-C47A-45DF-9D27-92EAC8D472B8}">
      <dsp:nvSpPr>
        <dsp:cNvPr id="0" name=""/>
        <dsp:cNvSpPr/>
      </dsp:nvSpPr>
      <dsp:spPr>
        <a:xfrm>
          <a:off x="4218559" y="3374743"/>
          <a:ext cx="3160139" cy="1010946"/>
        </a:xfrm>
        <a:prstGeom prst="roundRect">
          <a:avLst>
            <a:gd name="adj" fmla="val 10000"/>
          </a:avLst>
        </a:prstGeom>
        <a:solidFill>
          <a:srgbClr val="00602B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Правила определения объема услуг, оказание которых осуществляется на основании государственного (муниципального) задания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248169" y="3404353"/>
        <a:ext cx="3100919" cy="951726"/>
      </dsp:txXfrm>
    </dsp:sp>
    <dsp:sp modelId="{A46A238A-CE45-49B6-88DE-5B749FBB9E47}">
      <dsp:nvSpPr>
        <dsp:cNvPr id="0" name=""/>
        <dsp:cNvSpPr/>
      </dsp:nvSpPr>
      <dsp:spPr>
        <a:xfrm rot="3247785">
          <a:off x="2053485" y="3832241"/>
          <a:ext cx="2838416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2838416" y="15936"/>
              </a:lnTo>
            </a:path>
          </a:pathLst>
        </a:custGeom>
        <a:noFill/>
        <a:ln w="1905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401733" y="3777217"/>
        <a:ext cx="141920" cy="141920"/>
      </dsp:txXfrm>
    </dsp:sp>
    <dsp:sp modelId="{AD6F6CDD-9E23-4DD9-A5CA-12ED9B50DCEF}">
      <dsp:nvSpPr>
        <dsp:cNvPr id="0" name=""/>
        <dsp:cNvSpPr/>
      </dsp:nvSpPr>
      <dsp:spPr>
        <a:xfrm>
          <a:off x="4304281" y="4512387"/>
          <a:ext cx="3067849" cy="971680"/>
        </a:xfrm>
        <a:prstGeom prst="roundRect">
          <a:avLst>
            <a:gd name="adj" fmla="val 10000"/>
          </a:avLst>
        </a:prstGeom>
        <a:solidFill>
          <a:srgbClr val="00602B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Порядок осуществления уполномоченным органом контроля за оказанием услуг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332741" y="4540847"/>
        <a:ext cx="3010929" cy="914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B680F-396A-4DB2-BD73-B8A331BBD680}">
      <dsp:nvSpPr>
        <dsp:cNvPr id="0" name=""/>
        <dsp:cNvSpPr/>
      </dsp:nvSpPr>
      <dsp:spPr>
        <a:xfrm>
          <a:off x="0" y="1929445"/>
          <a:ext cx="1660986" cy="11281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Способы исполнения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044" y="1962489"/>
        <a:ext cx="1594898" cy="1062103"/>
      </dsp:txXfrm>
    </dsp:sp>
    <dsp:sp modelId="{0B2DFDD2-1CFC-4DB3-98A3-5E4B8E3CB55C}">
      <dsp:nvSpPr>
        <dsp:cNvPr id="0" name=""/>
        <dsp:cNvSpPr/>
      </dsp:nvSpPr>
      <dsp:spPr>
        <a:xfrm rot="17870091">
          <a:off x="1424377" y="2087671"/>
          <a:ext cx="887714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887714" y="133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6041" y="2078846"/>
        <a:ext cx="44385" cy="44385"/>
      </dsp:txXfrm>
    </dsp:sp>
    <dsp:sp modelId="{8C10C05F-5A30-4C41-8B2B-5D8BF927BB99}">
      <dsp:nvSpPr>
        <dsp:cNvPr id="0" name=""/>
        <dsp:cNvSpPr/>
      </dsp:nvSpPr>
      <dsp:spPr>
        <a:xfrm>
          <a:off x="2075482" y="1293291"/>
          <a:ext cx="1660986" cy="8304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конкурентные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99806" y="1317615"/>
        <a:ext cx="1612338" cy="781845"/>
      </dsp:txXfrm>
    </dsp:sp>
    <dsp:sp modelId="{5F52A1EC-EB80-4D13-84D3-96986BDD93C5}">
      <dsp:nvSpPr>
        <dsp:cNvPr id="0" name=""/>
        <dsp:cNvSpPr/>
      </dsp:nvSpPr>
      <dsp:spPr>
        <a:xfrm rot="70011">
          <a:off x="3736423" y="1699579"/>
          <a:ext cx="433108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433108" y="133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42150" y="1702120"/>
        <a:ext cx="21655" cy="21655"/>
      </dsp:txXfrm>
    </dsp:sp>
    <dsp:sp modelId="{65E35BF0-417C-470B-BAB8-59806B2AACAB}">
      <dsp:nvSpPr>
        <dsp:cNvPr id="0" name=""/>
        <dsp:cNvSpPr/>
      </dsp:nvSpPr>
      <dsp:spPr>
        <a:xfrm>
          <a:off x="4169487" y="1161924"/>
          <a:ext cx="1660986" cy="11108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Заключение договоров (соглашений) по результатам</a:t>
          </a:r>
          <a:r>
            <a:rPr lang="ru-RU" sz="1000" kern="1200" dirty="0" smtClean="0">
              <a:solidFill>
                <a:schemeClr val="tx1"/>
              </a:solidFill>
            </a:rPr>
            <a:t>: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202023" y="1194460"/>
        <a:ext cx="1595914" cy="1045795"/>
      </dsp:txXfrm>
    </dsp:sp>
    <dsp:sp modelId="{8BF6CA6A-5CE6-461E-8103-8C994966E561}">
      <dsp:nvSpPr>
        <dsp:cNvPr id="0" name=""/>
        <dsp:cNvSpPr/>
      </dsp:nvSpPr>
      <dsp:spPr>
        <a:xfrm rot="18901215">
          <a:off x="5590132" y="1123463"/>
          <a:ext cx="1642556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1642556" y="133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370346" y="1095768"/>
        <a:ext cx="82127" cy="82127"/>
      </dsp:txXfrm>
    </dsp:sp>
    <dsp:sp modelId="{761720D8-849F-462D-8E03-60B61F71F608}">
      <dsp:nvSpPr>
        <dsp:cNvPr id="0" name=""/>
        <dsp:cNvSpPr/>
      </dsp:nvSpPr>
      <dsp:spPr>
        <a:xfrm>
          <a:off x="6992347" y="0"/>
          <a:ext cx="2681878" cy="11126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Проведения конкурса на заключение соглашения о государственно-частном (</a:t>
          </a:r>
          <a:r>
            <a:rPr lang="ru-RU" sz="1400" kern="1200" dirty="0" err="1" smtClean="0">
              <a:solidFill>
                <a:schemeClr val="tx1"/>
              </a:solidFill>
            </a:rPr>
            <a:t>муниципально</a:t>
          </a:r>
          <a:r>
            <a:rPr lang="ru-RU" sz="1400" kern="1200" dirty="0" smtClean="0">
              <a:solidFill>
                <a:schemeClr val="tx1"/>
              </a:solidFill>
            </a:rPr>
            <a:t>-частном) партнерстве или концессионного соглашения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024934" y="32587"/>
        <a:ext cx="2616704" cy="1047437"/>
      </dsp:txXfrm>
    </dsp:sp>
    <dsp:sp modelId="{40DCED9E-DEBC-4466-837A-396996FC6CF1}">
      <dsp:nvSpPr>
        <dsp:cNvPr id="0" name=""/>
        <dsp:cNvSpPr/>
      </dsp:nvSpPr>
      <dsp:spPr>
        <a:xfrm rot="519440">
          <a:off x="5823530" y="1795728"/>
          <a:ext cx="1218913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1218913" y="133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02514" y="1778623"/>
        <a:ext cx="60945" cy="60945"/>
      </dsp:txXfrm>
    </dsp:sp>
    <dsp:sp modelId="{A970AA8D-2DEE-413A-BD9B-9675F25139AD}">
      <dsp:nvSpPr>
        <dsp:cNvPr id="0" name=""/>
        <dsp:cNvSpPr/>
      </dsp:nvSpPr>
      <dsp:spPr>
        <a:xfrm>
          <a:off x="7035499" y="1372794"/>
          <a:ext cx="2638726" cy="105608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Отбор исполнителя обозначенным в сертификате потребителем услуг из Реестра исполнителей по сертификату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066431" y="1403726"/>
        <a:ext cx="2576862" cy="994216"/>
      </dsp:txXfrm>
    </dsp:sp>
    <dsp:sp modelId="{BE51153A-D609-47C7-8E13-BE43D7DD2A6C}">
      <dsp:nvSpPr>
        <dsp:cNvPr id="0" name=""/>
        <dsp:cNvSpPr/>
      </dsp:nvSpPr>
      <dsp:spPr>
        <a:xfrm rot="3077009">
          <a:off x="5392759" y="2615865"/>
          <a:ext cx="2337392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2337392" y="133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503021" y="2570798"/>
        <a:ext cx="116869" cy="116869"/>
      </dsp:txXfrm>
    </dsp:sp>
    <dsp:sp modelId="{7D8342CB-2047-47B7-9142-FF5A50810AD9}">
      <dsp:nvSpPr>
        <dsp:cNvPr id="0" name=""/>
        <dsp:cNvSpPr/>
      </dsp:nvSpPr>
      <dsp:spPr>
        <a:xfrm>
          <a:off x="7292437" y="2923815"/>
          <a:ext cx="2381788" cy="12345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Конкурс и аукцион на заключение договора об оказании государственных (муниципальных) услуг в социальной сфере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328597" y="2959975"/>
        <a:ext cx="2309468" cy="1162266"/>
      </dsp:txXfrm>
    </dsp:sp>
    <dsp:sp modelId="{DA639075-F2E9-4292-BE87-5C5C165CA87A}">
      <dsp:nvSpPr>
        <dsp:cNvPr id="0" name=""/>
        <dsp:cNvSpPr/>
      </dsp:nvSpPr>
      <dsp:spPr>
        <a:xfrm rot="5036634">
          <a:off x="629661" y="3626704"/>
          <a:ext cx="2305931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2305931" y="133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24978" y="3582424"/>
        <a:ext cx="115296" cy="115296"/>
      </dsp:txXfrm>
    </dsp:sp>
    <dsp:sp modelId="{C1ACAC20-09B9-4F72-ACF9-0D2D2365AFFB}">
      <dsp:nvSpPr>
        <dsp:cNvPr id="0" name=""/>
        <dsp:cNvSpPr/>
      </dsp:nvSpPr>
      <dsp:spPr>
        <a:xfrm>
          <a:off x="1904267" y="4371357"/>
          <a:ext cx="1660986" cy="8304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Неконкурентные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928591" y="4395681"/>
        <a:ext cx="1612338" cy="781845"/>
      </dsp:txXfrm>
    </dsp:sp>
    <dsp:sp modelId="{B84608F5-59F2-4CFE-BA0D-F1157696D58A}">
      <dsp:nvSpPr>
        <dsp:cNvPr id="0" name=""/>
        <dsp:cNvSpPr/>
      </dsp:nvSpPr>
      <dsp:spPr>
        <a:xfrm rot="26243">
          <a:off x="3565248" y="4774614"/>
          <a:ext cx="361192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361192" y="1336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36815" y="4778952"/>
        <a:ext cx="18059" cy="18059"/>
      </dsp:txXfrm>
    </dsp:sp>
    <dsp:sp modelId="{38DE61E6-B344-41D1-8F25-990B38C69318}">
      <dsp:nvSpPr>
        <dsp:cNvPr id="0" name=""/>
        <dsp:cNvSpPr/>
      </dsp:nvSpPr>
      <dsp:spPr>
        <a:xfrm>
          <a:off x="3926435" y="4091264"/>
          <a:ext cx="2615688" cy="13961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Соглашение о финансовом обеспечении выполнения государственного (муниципального) задания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67328" y="4132157"/>
        <a:ext cx="2533902" cy="1314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9611D-7CBE-4E54-A69B-EC10B3BA0171}">
      <dsp:nvSpPr>
        <dsp:cNvPr id="0" name=""/>
        <dsp:cNvSpPr/>
      </dsp:nvSpPr>
      <dsp:spPr>
        <a:xfrm rot="16200000">
          <a:off x="805826" y="-511157"/>
          <a:ext cx="1609891" cy="2987287"/>
        </a:xfrm>
        <a:prstGeom prst="round1Rect">
          <a:avLst/>
        </a:prstGeom>
        <a:solidFill>
          <a:srgbClr val="00602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Процедурный контроль</a:t>
          </a:r>
          <a:endParaRPr lang="ru-RU" sz="1900" kern="1200" dirty="0"/>
        </a:p>
      </dsp:txBody>
      <dsp:txXfrm rot="5400000">
        <a:off x="117128" y="177540"/>
        <a:ext cx="2987287" cy="1207418"/>
      </dsp:txXfrm>
    </dsp:sp>
    <dsp:sp modelId="{74B3C815-81AB-4EB7-92C6-C905F71E6B9D}">
      <dsp:nvSpPr>
        <dsp:cNvPr id="0" name=""/>
        <dsp:cNvSpPr/>
      </dsp:nvSpPr>
      <dsp:spPr>
        <a:xfrm>
          <a:off x="3338672" y="216031"/>
          <a:ext cx="3106925" cy="1532907"/>
        </a:xfrm>
        <a:prstGeom prst="round1Rect">
          <a:avLst/>
        </a:prstGeom>
        <a:solidFill>
          <a:srgbClr val="00602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Контроль уполномоченного органа</a:t>
          </a:r>
          <a:endParaRPr lang="ru-RU" sz="1900" kern="1200" dirty="0"/>
        </a:p>
      </dsp:txBody>
      <dsp:txXfrm>
        <a:off x="3338672" y="216031"/>
        <a:ext cx="3106925" cy="1149680"/>
      </dsp:txXfrm>
    </dsp:sp>
    <dsp:sp modelId="{AD8CAF74-F76A-4581-92B9-FE19FC1B8DF3}">
      <dsp:nvSpPr>
        <dsp:cNvPr id="0" name=""/>
        <dsp:cNvSpPr/>
      </dsp:nvSpPr>
      <dsp:spPr>
        <a:xfrm rot="10800000">
          <a:off x="128448" y="2142511"/>
          <a:ext cx="2964645" cy="1748822"/>
        </a:xfrm>
        <a:prstGeom prst="round1Rect">
          <a:avLst/>
        </a:prstGeom>
        <a:solidFill>
          <a:srgbClr val="00602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Общественный контроль</a:t>
          </a:r>
          <a:endParaRPr lang="ru-RU" sz="1900" kern="1200" dirty="0"/>
        </a:p>
      </dsp:txBody>
      <dsp:txXfrm rot="10800000">
        <a:off x="128448" y="2579717"/>
        <a:ext cx="2964645" cy="1311617"/>
      </dsp:txXfrm>
    </dsp:sp>
    <dsp:sp modelId="{C6248E1C-9EEB-45D8-A172-F78803992A4E}">
      <dsp:nvSpPr>
        <dsp:cNvPr id="0" name=""/>
        <dsp:cNvSpPr/>
      </dsp:nvSpPr>
      <dsp:spPr>
        <a:xfrm rot="5400000">
          <a:off x="4019635" y="1564362"/>
          <a:ext cx="1744998" cy="2905121"/>
        </a:xfrm>
        <a:prstGeom prst="round1Rect">
          <a:avLst/>
        </a:prstGeom>
        <a:solidFill>
          <a:srgbClr val="00602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Государственный (муниципальный) финансовый контроль</a:t>
          </a:r>
          <a:endParaRPr lang="ru-RU" sz="1900" kern="1200" dirty="0"/>
        </a:p>
      </dsp:txBody>
      <dsp:txXfrm rot="-5400000">
        <a:off x="3439574" y="2580673"/>
        <a:ext cx="2905121" cy="1308748"/>
      </dsp:txXfrm>
    </dsp:sp>
    <dsp:sp modelId="{C1F49F94-F88C-4413-BF66-F74624214D4D}">
      <dsp:nvSpPr>
        <dsp:cNvPr id="0" name=""/>
        <dsp:cNvSpPr/>
      </dsp:nvSpPr>
      <dsp:spPr>
        <a:xfrm>
          <a:off x="2296954" y="1525828"/>
          <a:ext cx="1968817" cy="1017218"/>
        </a:xfrm>
        <a:prstGeom prst="roundRect">
          <a:avLst/>
        </a:prstGeom>
        <a:solidFill>
          <a:srgbClr val="98D57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Виды контроля</a:t>
          </a:r>
          <a:endParaRPr lang="ru-RU" sz="1900" kern="1200" dirty="0"/>
        </a:p>
      </dsp:txBody>
      <dsp:txXfrm>
        <a:off x="2346610" y="1575484"/>
        <a:ext cx="1869505" cy="917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Верхний колонтитул 1"/>
          <p:cNvSpPr>
            <a:spLocks noGrp="1"/>
          </p:cNvSpPr>
          <p:nvPr/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lIns="87095" tIns="43543" rIns="87095" bIns="43543"/>
          <a:lstStyle/>
          <a:p>
            <a:pPr>
              <a:defRPr/>
            </a:pPr>
            <a:endParaRPr lang="ru-RU" sz="1200" dirty="0">
              <a:latin typeface="Arial" charset="0"/>
            </a:endParaRPr>
          </a:p>
        </p:txBody>
      </p:sp>
      <p:sp>
        <p:nvSpPr>
          <p:cNvPr id="138243" name="Дата 2"/>
          <p:cNvSpPr>
            <a:spLocks noGrp="1"/>
          </p:cNvSpPr>
          <p:nvPr/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xtLst/>
        </p:spPr>
        <p:txBody>
          <a:bodyPr lIns="87095" tIns="43543" rIns="87095" bIns="43543"/>
          <a:lstStyle/>
          <a:p>
            <a:pPr eaLnBrk="0" hangingPunct="0">
              <a:defRPr/>
            </a:pPr>
            <a:fld id="{62E253D1-6A1E-4660-9DED-105B9665E096}" type="datetime1">
              <a:rPr lang="ru-RU"/>
              <a:pPr eaLnBrk="0" hangingPunct="0">
                <a:defRPr/>
              </a:pPr>
              <a:t>09.12.16</a:t>
            </a:fld>
            <a:endParaRPr lang="ru-RU" dirty="0"/>
          </a:p>
        </p:txBody>
      </p:sp>
      <p:sp>
        <p:nvSpPr>
          <p:cNvPr id="138244" name="Нижний колонтитул 3"/>
          <p:cNvSpPr>
            <a:spLocks noGrp="1"/>
          </p:cNvSpPr>
          <p:nvPr/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lIns="87095" tIns="43543" rIns="87095" bIns="43543" anchor="b"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293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7228" tIns="43621" rIns="87228" bIns="43621" numCol="1" anchor="t" anchorCtr="0" compatLnSpc="1">
            <a:prstTxWarp prst="textNoShape">
              <a:avLst/>
            </a:prstTxWarp>
          </a:bodyPr>
          <a:lstStyle>
            <a:lvl1pPr defTabSz="868489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Дата 2"/>
          <p:cNvSpPr>
            <a:spLocks noGrp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7228" tIns="43621" rIns="87228" bIns="43621" numCol="1" anchor="t" anchorCtr="0" compatLnSpc="1">
            <a:prstTxWarp prst="textNoShape">
              <a:avLst/>
            </a:prstTxWarp>
          </a:bodyPr>
          <a:lstStyle>
            <a:lvl1pPr algn="r" defTabSz="86848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80476DF-2E6B-4D3C-B2C7-ED00E4D91874}" type="datetimeFigureOut">
              <a:rPr lang="ru-RU"/>
              <a:pPr>
                <a:defRPr/>
              </a:pPr>
              <a:t>09.12.16</a:t>
            </a:fld>
            <a:endParaRPr lang="ru-RU" dirty="0"/>
          </a:p>
        </p:txBody>
      </p:sp>
      <p:sp>
        <p:nvSpPr>
          <p:cNvPr id="6148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165475" y="504825"/>
            <a:ext cx="3689350" cy="2554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3228975"/>
            <a:ext cx="7942262" cy="30607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7228" tIns="43621" rIns="87228" bIns="43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950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7228" tIns="43621" rIns="87228" bIns="43621" numCol="1" anchor="b" anchorCtr="0" compatLnSpc="1">
            <a:prstTxWarp prst="textNoShape">
              <a:avLst/>
            </a:prstTxWarp>
          </a:bodyPr>
          <a:lstStyle>
            <a:lvl1pPr defTabSz="868489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1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7228" tIns="43621" rIns="87228" bIns="43621" numCol="1" anchor="b" anchorCtr="0" compatLnSpc="1">
            <a:prstTxWarp prst="textNoShape">
              <a:avLst/>
            </a:prstTxWarp>
          </a:bodyPr>
          <a:lstStyle>
            <a:lvl1pPr algn="r" defTabSz="868489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B2A4491-4F08-4969-BD43-0A78272EAF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4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44775" y="49213"/>
            <a:ext cx="4633913" cy="3208337"/>
          </a:xfrm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xfrm>
            <a:off x="150813" y="3297238"/>
            <a:ext cx="9656762" cy="3500437"/>
          </a:xfrm>
          <a:noFill/>
        </p:spPr>
        <p:txBody>
          <a:bodyPr/>
          <a:lstStyle/>
          <a:p>
            <a:pPr indent="287338" algn="just">
              <a:spcAft>
                <a:spcPts val="300"/>
              </a:spcAft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Номер слайда 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75B99313-C304-4A9D-BD7A-3E3739BDA1C2}" type="slidenum">
              <a:rPr lang="ru-RU" smtClean="0"/>
              <a:pPr defTabSz="868363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326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210C1759-2EAF-4C22-98FD-A69E96D3A57E}" type="slidenum">
              <a:rPr lang="ru-RU" smtClean="0">
                <a:solidFill>
                  <a:srgbClr val="000000"/>
                </a:solidFill>
              </a:rPr>
              <a:pPr defTabSz="868363"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6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657CE842-191E-497F-BE72-84A9DE141480}" type="slidenum">
              <a:rPr lang="ru-RU" smtClean="0">
                <a:solidFill>
                  <a:srgbClr val="000000"/>
                </a:solidFill>
              </a:rPr>
              <a:pPr defTabSz="868363"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68332210-A8F8-4707-8B38-60AC7C1C34BB}" type="slidenum">
              <a:rPr lang="ru-RU" smtClean="0"/>
              <a:pPr defTabSz="868363"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21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8C6659DF-891C-4CED-83F7-8A64A53448F3}" type="slidenum">
              <a:rPr lang="ru-RU" smtClean="0"/>
              <a:pPr defTabSz="868363"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3165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247FCC77-EC25-4974-8DBE-580A7B824CB9}" type="slidenum">
              <a:rPr lang="ru-RU" smtClean="0">
                <a:solidFill>
                  <a:srgbClr val="000000"/>
                </a:solidFill>
              </a:rPr>
              <a:pPr defTabSz="868363"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21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8D86905E-D9D9-4893-9C06-D3F2FD6BBC34}" type="slidenum">
              <a:rPr lang="ru-RU" smtClean="0">
                <a:solidFill>
                  <a:srgbClr val="000000"/>
                </a:solidFill>
              </a:rPr>
              <a:pPr defTabSz="868363"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70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2DC5455B-3C01-44CA-9D67-67694CC99310}" type="slidenum">
              <a:rPr lang="ru-RU" smtClean="0"/>
              <a:pPr defTabSz="868363"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7739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2DC5455B-3C01-44CA-9D67-67694CC99310}" type="slidenum">
              <a:rPr lang="ru-RU" smtClean="0"/>
              <a:pPr defTabSz="868363"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667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36863" y="444500"/>
            <a:ext cx="4302125" cy="2978150"/>
          </a:xfrm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xfrm>
            <a:off x="992188" y="3703638"/>
            <a:ext cx="7942262" cy="2552700"/>
          </a:xfrm>
          <a:noFill/>
        </p:spPr>
        <p:txBody>
          <a:bodyPr/>
          <a:lstStyle/>
          <a:p>
            <a:pPr algn="just"/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B64B8E46-5B07-4B07-A84D-FF66E723E968}" type="slidenum">
              <a:rPr lang="ru-RU" smtClean="0"/>
              <a:pPr defTabSz="868363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9336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C78AA1C6-A6FD-493A-946C-32F801E02F04}" type="slidenum">
              <a:rPr lang="ru-RU" smtClean="0"/>
              <a:pPr defTabSz="868363"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22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D001370B-188B-46FB-87EE-B170CE8FF119}" type="slidenum">
              <a:rPr lang="ru-RU" smtClean="0"/>
              <a:pPr defTabSz="868363"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1794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6F1E9E0E-2DF1-41A8-81B2-387B6F903278}" type="slidenum">
              <a:rPr lang="ru-RU" smtClean="0"/>
              <a:pPr defTabSz="868363"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028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5C05B4A3-DF85-4182-AEC8-771CC12413E8}" type="slidenum">
              <a:rPr lang="ru-RU" smtClean="0"/>
              <a:pPr defTabSz="868363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825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4F6A24B7-4D58-4404-9EEE-D951897AB60C}" type="slidenum">
              <a:rPr lang="ru-RU" smtClean="0">
                <a:solidFill>
                  <a:srgbClr val="000000"/>
                </a:solidFill>
              </a:rPr>
              <a:pPr defTabSz="868363"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5266FE52-F8B4-4F64-BDC0-4B698B87B878}" type="slidenum">
              <a:rPr lang="ru-RU" smtClean="0">
                <a:solidFill>
                  <a:srgbClr val="000000"/>
                </a:solidFill>
              </a:rPr>
              <a:pPr defTabSz="868363"/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26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68363"/>
            <a:fld id="{E527F03C-F308-4743-B4C7-80FCD2F63E10}" type="slidenum">
              <a:rPr lang="ru-RU" smtClean="0">
                <a:solidFill>
                  <a:srgbClr val="000000"/>
                </a:solidFill>
              </a:rPr>
              <a:pPr defTabSz="868363"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585788" y="0"/>
            <a:ext cx="50323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1044575" y="-20638"/>
            <a:ext cx="25241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839788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invGray">
          <a:xfrm>
            <a:off x="9842500" y="-1588"/>
            <a:ext cx="6191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invGray">
          <a:xfrm>
            <a:off x="9798050" y="-1588"/>
            <a:ext cx="3016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invGray">
          <a:xfrm>
            <a:off x="9777413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 bwMode="invGray">
          <a:xfrm>
            <a:off x="9725025" y="-1588"/>
            <a:ext cx="28575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/>
          <p:cNvGrpSpPr>
            <a:grpSpLocks/>
          </p:cNvGrpSpPr>
          <p:nvPr userDrawn="1"/>
        </p:nvGrpSpPr>
        <p:grpSpPr bwMode="auto">
          <a:xfrm>
            <a:off x="9615488" y="0"/>
            <a:ext cx="103187" cy="333375"/>
            <a:chOff x="8875715" y="-787"/>
            <a:chExt cx="95251" cy="295141"/>
          </a:xfrm>
        </p:grpSpPr>
        <p:sp>
          <p:nvSpPr>
            <p:cNvPr id="11" name="Прямоугольник 14"/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5"/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6"/>
          <p:cNvSpPr/>
          <p:nvPr userDrawn="1"/>
        </p:nvSpPr>
        <p:spPr>
          <a:xfrm>
            <a:off x="585788" y="0"/>
            <a:ext cx="50323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27"/>
          <p:cNvSpPr>
            <a:spLocks noChangeArrowheads="1"/>
          </p:cNvSpPr>
          <p:nvPr userDrawn="1"/>
        </p:nvSpPr>
        <p:spPr bwMode="auto">
          <a:xfrm>
            <a:off x="1044575" y="-20638"/>
            <a:ext cx="25241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839788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5875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26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125094D-5B53-406C-9BC9-557AE1B2D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10"/>
          <p:cNvSpPr/>
          <p:nvPr/>
        </p:nvSpPr>
        <p:spPr bwMode="invGray">
          <a:xfrm>
            <a:off x="9842500" y="-1588"/>
            <a:ext cx="6191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11"/>
          <p:cNvSpPr/>
          <p:nvPr/>
        </p:nvSpPr>
        <p:spPr bwMode="invGray">
          <a:xfrm>
            <a:off x="9798050" y="-1588"/>
            <a:ext cx="3016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12"/>
          <p:cNvSpPr/>
          <p:nvPr/>
        </p:nvSpPr>
        <p:spPr bwMode="invGray">
          <a:xfrm>
            <a:off x="9777413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3"/>
          <p:cNvSpPr/>
          <p:nvPr/>
        </p:nvSpPr>
        <p:spPr bwMode="invGray">
          <a:xfrm>
            <a:off x="9725025" y="-1588"/>
            <a:ext cx="28575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 userDrawn="1"/>
        </p:nvGrpSpPr>
        <p:grpSpPr bwMode="auto">
          <a:xfrm>
            <a:off x="9615488" y="0"/>
            <a:ext cx="103187" cy="333375"/>
            <a:chOff x="8875715" y="-787"/>
            <a:chExt cx="95251" cy="295141"/>
          </a:xfrm>
        </p:grpSpPr>
        <p:sp>
          <p:nvSpPr>
            <p:cNvPr id="8" name="Прямоугольник 14"/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15"/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A57D7E8-C3C6-4B68-8626-DCF347C62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85788" y="0"/>
            <a:ext cx="50323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1044575" y="-20638"/>
            <a:ext cx="25241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839788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906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842500" y="-1588"/>
            <a:ext cx="6191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798050" y="-1588"/>
            <a:ext cx="30163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777413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9725025" y="-1588"/>
            <a:ext cx="28575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23"/>
          <p:cNvGrpSpPr>
            <a:grpSpLocks/>
          </p:cNvGrpSpPr>
          <p:nvPr userDrawn="1"/>
        </p:nvGrpSpPr>
        <p:grpSpPr bwMode="auto">
          <a:xfrm>
            <a:off x="9615488" y="0"/>
            <a:ext cx="103187" cy="333375"/>
            <a:chOff x="8875715" y="-787"/>
            <a:chExt cx="95251" cy="295141"/>
          </a:xfrm>
        </p:grpSpPr>
        <p:sp>
          <p:nvSpPr>
            <p:cNvPr id="16" name="Прямоугольник 14"/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5"/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Прямоугольник 16"/>
          <p:cNvSpPr/>
          <p:nvPr userDrawn="1"/>
        </p:nvSpPr>
        <p:spPr>
          <a:xfrm>
            <a:off x="585788" y="0"/>
            <a:ext cx="50323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27"/>
          <p:cNvSpPr>
            <a:spLocks noChangeArrowheads="1"/>
          </p:cNvSpPr>
          <p:nvPr userDrawn="1"/>
        </p:nvSpPr>
        <p:spPr bwMode="auto">
          <a:xfrm>
            <a:off x="1044575" y="-20638"/>
            <a:ext cx="25241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 userDrawn="1"/>
        </p:nvSpPr>
        <p:spPr bwMode="auto">
          <a:xfrm>
            <a:off x="839788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1" descr="MF_emblema [Converted]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19050"/>
            <a:ext cx="4191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533400"/>
            <a:ext cx="9080500" cy="571501"/>
          </a:xfrm>
        </p:spPr>
        <p:txBody>
          <a:bodyPr/>
          <a:lstStyle>
            <a:lvl1pPr>
              <a:defRPr sz="4000" b="0" i="0" cap="none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902070"/>
            <a:ext cx="4378452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Trebuchet MS" panose="020B0603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14664" y="1902070"/>
            <a:ext cx="437859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  <a:latin typeface="Trebuchet MS" panose="020B0603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12750" y="2365619"/>
            <a:ext cx="4378452" cy="3886200"/>
          </a:xfr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1496" y="2365619"/>
            <a:ext cx="4378590" cy="3886200"/>
          </a:xfr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2" name="Номер слайда 26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245AC7D-EF42-4337-98B7-6E4DF42B1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Дата 2"/>
          <p:cNvSpPr>
            <a:spLocks noGrp="1"/>
          </p:cNvSpPr>
          <p:nvPr>
            <p:ph type="dt" sz="half" idx="11"/>
          </p:nvPr>
        </p:nvSpPr>
        <p:spPr>
          <a:xfrm>
            <a:off x="8072438" y="6356350"/>
            <a:ext cx="1543050" cy="234950"/>
          </a:xfrm>
        </p:spPr>
        <p:txBody>
          <a:bodyPr/>
          <a:lstStyle>
            <a:lvl1pPr algn="r">
              <a:defRPr b="1" smtClean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E9AAE4D3-7EC7-4CDA-B564-349460472A32}" type="datetime8">
              <a:rPr lang="ru-RU"/>
              <a:pPr>
                <a:defRPr/>
              </a:pPr>
              <a:t>09.12.16 0:08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930204A-E29C-4368-90F4-03DFE36DAA7F}" type="datetime1">
              <a:rPr lang="ru-RU"/>
              <a:pPr>
                <a:defRPr/>
              </a:pPr>
              <a:t>09.12.16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12B33-DF26-401A-A503-01732117E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1430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2249488"/>
            <a:ext cx="8915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7132638" y="612775"/>
            <a:ext cx="10382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26C99EC-108A-403D-9957-469AF77C1A98}" type="datetime1">
              <a:rPr lang="ru-RU"/>
              <a:pPr>
                <a:defRPr/>
              </a:pPr>
              <a:t>09.12.16</a:t>
            </a:fld>
            <a:r>
              <a:rPr lang="ru-RU" dirty="0"/>
              <a:t>06.10.2009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695950" y="612775"/>
            <a:ext cx="1436688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855075" y="1588"/>
            <a:ext cx="8255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AA6DC-201E-41BB-99B8-80233F8C8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85788" y="0"/>
            <a:ext cx="503237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Прямоугольник 17"/>
          <p:cNvSpPr>
            <a:spLocks noChangeArrowheads="1"/>
          </p:cNvSpPr>
          <p:nvPr/>
        </p:nvSpPr>
        <p:spPr bwMode="auto">
          <a:xfrm>
            <a:off x="1044575" y="-20638"/>
            <a:ext cx="25241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839788" y="-61913"/>
            <a:ext cx="384175" cy="430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74788"/>
            <a:ext cx="99060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4830763" y="603250"/>
            <a:ext cx="495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950" y="1012825"/>
            <a:ext cx="2587625" cy="2941638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77850" y="5157788"/>
            <a:ext cx="8886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Концепция проекта Федерального закона «О государственном (муниципальном) социальном заказе на оказание государственных (муниципальных) услуг в социальной сфере»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DB2DF3-7955-4305-B47B-7C792D505DD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6626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F15CF4-2B1F-4E15-8067-BEB0C946A08C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10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Договоры (соглашения), исполнители которых определяются конкурентными способами</a:t>
            </a:r>
            <a:endParaRPr lang="ru-RU" sz="20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0913" y="1620838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32225" y="1897063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38650" y="2711450"/>
            <a:ext cx="355600" cy="11096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06900" y="3741738"/>
            <a:ext cx="307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98963" y="468471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73538" y="5022850"/>
            <a:ext cx="53022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43313" y="1773238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67150" y="1925638"/>
            <a:ext cx="376238" cy="2905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5888" y="1336675"/>
            <a:ext cx="6026150" cy="828675"/>
          </a:xfrm>
          <a:prstGeom prst="round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Соглашение о государственно-частном (</a:t>
            </a:r>
            <a:r>
              <a:rPr lang="ru-RU" sz="1600" dirty="0" err="1">
                <a:solidFill>
                  <a:prstClr val="white"/>
                </a:solidFill>
              </a:rPr>
              <a:t>муниципально</a:t>
            </a:r>
            <a:r>
              <a:rPr lang="ru-RU" sz="1600" dirty="0">
                <a:solidFill>
                  <a:prstClr val="white"/>
                </a:solidFill>
              </a:rPr>
              <a:t>-частном) партнерстве, концессионное соглашение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32225" y="2165350"/>
            <a:ext cx="5946775" cy="1082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Объем оказания услуг, включенный в соглашение ГЧП, концессионное соглашение, </a:t>
            </a:r>
            <a:r>
              <a:rPr lang="ru-RU" dirty="0">
                <a:solidFill>
                  <a:srgbClr val="FF0000"/>
                </a:solidFill>
              </a:rPr>
              <a:t>исключается </a:t>
            </a:r>
            <a:r>
              <a:rPr lang="ru-RU" dirty="0">
                <a:solidFill>
                  <a:prstClr val="black"/>
                </a:solidFill>
              </a:rPr>
              <a:t>из объема услуг, исполнение которого осуществляется иными конкурентными способами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9538" y="3265488"/>
            <a:ext cx="6018212" cy="876300"/>
          </a:xfrm>
          <a:prstGeom prst="roundRect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80000"/>
              </a:lnSpc>
              <a:defRPr/>
            </a:pPr>
            <a:endParaRPr lang="ru-RU" sz="1600" dirty="0">
              <a:solidFill>
                <a:prstClr val="white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prstClr val="white"/>
                </a:solidFill>
              </a:rPr>
              <a:t>Договор о возмещении затрат, связанных с оказанием государственных (муниципальных) услуг в социальной сфере в соответствии с сертификатом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489450" y="4183063"/>
            <a:ext cx="5334000" cy="11334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В случаях, установленных федеральными законами, законами субъектов РФ, НПА МО. Обязательное условие – определен </a:t>
            </a:r>
            <a:r>
              <a:rPr lang="ru-RU" dirty="0">
                <a:solidFill>
                  <a:srgbClr val="FF0000"/>
                </a:solidFill>
              </a:rPr>
              <a:t>перечень потребителей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20650" y="5334000"/>
            <a:ext cx="6016625" cy="571500"/>
          </a:xfrm>
          <a:prstGeom prst="roundRect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white"/>
                </a:solidFill>
              </a:rPr>
              <a:t>Договор об оказании государственных (муниципальных) услуг в социальной сфере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616450" y="5910263"/>
            <a:ext cx="5160963" cy="9064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Заключается по итогам проведения </a:t>
            </a:r>
            <a:r>
              <a:rPr lang="ru-RU" dirty="0">
                <a:solidFill>
                  <a:srgbClr val="FF0000"/>
                </a:solidFill>
              </a:rPr>
              <a:t>конкурса или аукциона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82E17F-830E-4638-A8A3-26C6B1A4D40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8674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828E7A-E335-4A7E-A886-5CDD79257932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11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Соглашение о государственно-частном (муниципально-частном) партнерстве, концессионное соглашение</a:t>
            </a:r>
            <a:endParaRPr lang="ru-RU" sz="2000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0913" y="1620838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32225" y="1897063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38650" y="2711450"/>
            <a:ext cx="355600" cy="11096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14763" y="5029200"/>
            <a:ext cx="376237" cy="15621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63513" y="1362075"/>
          <a:ext cx="9558656" cy="358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90"/>
                <a:gridCol w="6576066"/>
              </a:tblGrid>
              <a:tr h="85725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положения</a:t>
                      </a:r>
                      <a:endParaRPr lang="ru-RU" dirty="0"/>
                    </a:p>
                  </a:txBody>
                  <a:tcPr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реализации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024"/>
                    </a:solidFill>
                  </a:tcPr>
                </a:tc>
              </a:tr>
              <a:tr h="796422"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Обязательно</a:t>
                      </a:r>
                      <a:r>
                        <a:rPr lang="ru-RU" baseline="0" dirty="0" smtClean="0"/>
                        <a:t>е условие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условия об оказании услуги в соглашении.</a:t>
                      </a:r>
                    </a:p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Соглашение должно включать существенные условия, установленные Законопроектом.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617871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Порядок отбора</a:t>
                      </a:r>
                      <a:r>
                        <a:rPr lang="ru-RU" baseline="0" dirty="0" smtClean="0"/>
                        <a:t> исполнителя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установлен Федеральным законом № 224-ФЗ, Федеральным</a:t>
                      </a:r>
                      <a:r>
                        <a:rPr lang="ru-RU" sz="1600" baseline="0" dirty="0" smtClean="0"/>
                        <a:t> законом № 115-ФЗ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1078915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Порядок заключения соглашения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установлен Федеральным законом № 224-ФЗ, Федеральным</a:t>
                      </a:r>
                      <a:r>
                        <a:rPr lang="ru-RU" sz="1600" baseline="0" dirty="0" smtClean="0"/>
                        <a:t> законом № 115-ФЗ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1DCAA-EDD6-4117-8BFE-5712C12584E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0722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0EA5AE-5425-4DF8-866B-9A5C0F316CB2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12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00602B"/>
                </a:solidFill>
                <a:latin typeface="Arial" charset="0"/>
              </a:rPr>
              <a:t>Сертификат на оказание государственных (муниципальных) услуг в социальной сфере </a:t>
            </a:r>
            <a:endParaRPr lang="ru-RU" b="1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0913" y="1620838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32225" y="1897063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38650" y="2711450"/>
            <a:ext cx="355600" cy="11096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14763" y="5029200"/>
            <a:ext cx="376237" cy="15621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73038" y="2005013"/>
          <a:ext cx="9558656" cy="412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90"/>
                <a:gridCol w="6576066"/>
              </a:tblGrid>
              <a:tr h="57335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положения</a:t>
                      </a:r>
                      <a:endParaRPr lang="ru-RU" dirty="0"/>
                    </a:p>
                  </a:txBody>
                  <a:tcPr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Реализуемые условия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5024"/>
                    </a:solidFill>
                  </a:tcPr>
                </a:tc>
              </a:tr>
              <a:tr h="921190"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исполнителя потребителем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 Реестра исполнителей, сформированного уполномоченным органом в порядке, установленном Правительством РФ. Информация,</a:t>
                      </a:r>
                      <a:r>
                        <a:rPr lang="ru-RU" sz="1600" baseline="0" dirty="0" smtClean="0"/>
                        <a:t> включаемая в реестр, содержит 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сведения о возможном объеме оказания </a:t>
                      </a:r>
                      <a:r>
                        <a:rPr lang="ru-RU" sz="1600" baseline="0" dirty="0" smtClean="0"/>
                        <a:t>услуги. </a:t>
                      </a:r>
                      <a:endParaRPr lang="ru-RU" sz="1600" dirty="0"/>
                    </a:p>
                    <a:p>
                      <a:endParaRPr lang="ru-RU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включения в реестр – заявительный порядок.</a:t>
                      </a:r>
                    </a:p>
                  </a:txBody>
                  <a:tcPr>
                    <a:noFill/>
                  </a:tcPr>
                </a:tc>
              </a:tr>
              <a:tr h="617871">
                <a:tc>
                  <a:txBody>
                    <a:bodyPr/>
                    <a:lstStyle/>
                    <a:p>
                      <a:r>
                        <a:rPr lang="ru-RU" dirty="0" smtClean="0"/>
                        <a:t>Момент заключение договора между УО и исполнителем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 предъявлении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исполнителем услуг сертификата</a:t>
                      </a:r>
                      <a:r>
                        <a:rPr lang="ru-RU" sz="1600" dirty="0" smtClean="0"/>
                        <a:t> к оплате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</a:tr>
              <a:tr h="1078915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потребителя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Вправе получить услугу в объеме и</a:t>
                      </a:r>
                      <a:r>
                        <a:rPr lang="ru-RU" sz="1600" baseline="0" dirty="0" smtClean="0"/>
                        <a:t> качестве, указанных в сертификате, или получить услугу в большем объеме и лучшего качества при условии доплаты за счет средств потребителя. 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0760" name="TextBox 11"/>
          <p:cNvSpPr txBox="1">
            <a:spLocks noChangeArrowheads="1"/>
          </p:cNvSpPr>
          <p:nvPr/>
        </p:nvSpPr>
        <p:spPr bwMode="auto">
          <a:xfrm>
            <a:off x="669925" y="1284288"/>
            <a:ext cx="877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Сертификатом определен объем оказания услуги, качество оказания услуги и объем финансового обеспечения ее оказания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>
            <a:off x="293688" y="3578225"/>
            <a:ext cx="8791575" cy="2838450"/>
          </a:xfrm>
          <a:prstGeom prst="rtTriangle">
            <a:avLst/>
          </a:prstGeom>
          <a:gradFill flip="none" rotWithShape="1">
            <a:gsLst>
              <a:gs pos="0">
                <a:srgbClr val="ABFFC7">
                  <a:shade val="30000"/>
                  <a:satMod val="115000"/>
                </a:srgbClr>
              </a:gs>
              <a:gs pos="50000">
                <a:srgbClr val="ABFFC7">
                  <a:shade val="67500"/>
                  <a:satMod val="115000"/>
                </a:srgbClr>
              </a:gs>
              <a:gs pos="100000">
                <a:srgbClr val="ABFFC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C50BE-A58D-49BD-B33C-3599BA47DA1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2771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D9F5A1-F3A8-4FA3-8EC8-EF5F4D7B5DC6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13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Содержание сертификата на оказание государственных (муниципальных) услуг в социальной сфере </a:t>
            </a:r>
            <a:r>
              <a:rPr lang="ru-RU" sz="2000" b="1" i="1">
                <a:solidFill>
                  <a:srgbClr val="FF0000"/>
                </a:solidFill>
                <a:latin typeface="Arial" charset="0"/>
              </a:rPr>
              <a:t>(определяется НПА Правительства РФ)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085850"/>
            <a:ext cx="1476375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0913" y="1362075"/>
            <a:ext cx="447675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32225" y="1528763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1697038"/>
            <a:ext cx="561975" cy="37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1849438"/>
            <a:ext cx="561975" cy="37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001838"/>
            <a:ext cx="473075" cy="37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1739900"/>
            <a:ext cx="355600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3435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1873250"/>
            <a:ext cx="341313" cy="31908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39941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49577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613" y="1149350"/>
            <a:ext cx="5616575" cy="355600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фамилия, имя, отчество потребителя услуги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93688" y="1519238"/>
            <a:ext cx="5616575" cy="557212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данные документа, удостоверяющего личность потребителя услуги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4825" y="2076450"/>
            <a:ext cx="5895975" cy="539750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наименование государственной (муниципальной) услуги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06463" y="2616200"/>
            <a:ext cx="5616575" cy="420688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основания для получения услуги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95388" y="3036888"/>
            <a:ext cx="5616575" cy="541337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объем оказания государственной (муниципальной) услуги </a:t>
            </a: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565275" y="3578225"/>
            <a:ext cx="5616575" cy="546100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объем финансового обеспечения оказания государственной услуги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25650" y="4116388"/>
            <a:ext cx="5616575" cy="557212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наименование уполномоченного органа, выдавшего сертификат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35263" y="4679950"/>
            <a:ext cx="5616575" cy="557213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адрес и контактная информация уполномоченного органа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13113" y="5251450"/>
            <a:ext cx="5616575" cy="438150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иные положения, определенные НПА</a:t>
            </a:r>
          </a:p>
        </p:txBody>
      </p:sp>
      <p:sp>
        <p:nvSpPr>
          <p:cNvPr id="32795" name="TextBox 8"/>
          <p:cNvSpPr txBox="1">
            <a:spLocks noChangeArrowheads="1"/>
          </p:cNvSpPr>
          <p:nvPr/>
        </p:nvSpPr>
        <p:spPr bwMode="auto">
          <a:xfrm>
            <a:off x="293688" y="5221288"/>
            <a:ext cx="5619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Введение </a:t>
            </a:r>
          </a:p>
          <a:p>
            <a:r>
              <a:rPr lang="ru-RU" b="1"/>
              <a:t>сертификатов </a:t>
            </a:r>
          </a:p>
          <a:p>
            <a:r>
              <a:rPr lang="ru-RU" b="1"/>
              <a:t>потребует формирования</a:t>
            </a:r>
          </a:p>
          <a:p>
            <a:r>
              <a:rPr lang="ru-RU" b="1"/>
              <a:t> системы аудита оказания услуг</a:t>
            </a:r>
          </a:p>
        </p:txBody>
      </p:sp>
      <p:sp>
        <p:nvSpPr>
          <p:cNvPr id="32796" name="TextBox 9"/>
          <p:cNvSpPr txBox="1">
            <a:spLocks noChangeArrowheads="1"/>
          </p:cNvSpPr>
          <p:nvPr/>
        </p:nvSpPr>
        <p:spPr bwMode="auto">
          <a:xfrm>
            <a:off x="6997700" y="1406525"/>
            <a:ext cx="26828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Исполнитель не вправе отказать в оказании услуги по сертификату, за исключением нехватки мощностей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73D89-9E1E-417A-B286-BF93206D3AF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4818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DAB741-6EEA-4155-8707-BA41116A0318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14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Содержание Реестра исполнителей услуг, оказываемых в соответствии с сертификатом </a:t>
            </a:r>
            <a:r>
              <a:rPr lang="ru-RU" sz="2000" b="1" i="1">
                <a:solidFill>
                  <a:srgbClr val="FF0000"/>
                </a:solidFill>
                <a:latin typeface="Arial" charset="0"/>
              </a:rPr>
              <a:t>(определяется НПА Правительства РФ)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085850"/>
            <a:ext cx="1476375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0913" y="1362075"/>
            <a:ext cx="447675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32225" y="1528763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1697038"/>
            <a:ext cx="561975" cy="37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1849438"/>
            <a:ext cx="561975" cy="37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001838"/>
            <a:ext cx="473075" cy="37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1739900"/>
            <a:ext cx="355600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3435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1873250"/>
            <a:ext cx="341313" cy="31908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39941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49577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4300" y="1273175"/>
            <a:ext cx="7343775" cy="614363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полное и (если имеется) сокращенное наименование исполнителя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5425" y="1900238"/>
            <a:ext cx="7627938" cy="620712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 </a:t>
            </a:r>
            <a:r>
              <a:rPr lang="ru-RU" dirty="0">
                <a:solidFill>
                  <a:schemeClr val="tx1"/>
                </a:solidFill>
              </a:rPr>
              <a:t>дата государственной регистрации юридического лица, индивидуального предпринимателя, являющихся исполнителями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6563" y="2498725"/>
            <a:ext cx="7573962" cy="541338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организационно-правовая форма (для юридических лиц)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39763" y="2976563"/>
            <a:ext cx="7627937" cy="612775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адрес (место нахождения, место предоставления социальных услуг), контактный телефон, адрес электронной почты исполнителя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123950" y="3592513"/>
            <a:ext cx="7315200" cy="385762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фамилия, имя, отчество руководителя исполнителя</a:t>
            </a: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514475" y="3994150"/>
            <a:ext cx="7124700" cy="617538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информация о лицензиях, имеющихся у исполнителя услуг (при необходимости)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971675" y="4595813"/>
            <a:ext cx="6883400" cy="557212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Перечень услуг, оказываемых исполнителем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428875" y="5132388"/>
            <a:ext cx="6608763" cy="557212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dirty="0">
                <a:solidFill>
                  <a:prstClr val="black"/>
                </a:solidFill>
              </a:rPr>
              <a:t>Предельный объем услуг, оказываемый исполнителем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500" y="5689600"/>
            <a:ext cx="6410325" cy="439738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Условия оказания услуги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38500" y="6129338"/>
            <a:ext cx="6238875" cy="438150"/>
          </a:xfrm>
          <a:prstGeom prst="roundRect">
            <a:avLst/>
          </a:prstGeom>
          <a:solidFill>
            <a:srgbClr val="C7E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иные положения, определенные НПА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B48DC-C1CD-485F-84B2-93FEFE762534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6866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8A7056-9AA8-432A-9912-E9D1F12D0E92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15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02B"/>
                </a:solidFill>
                <a:latin typeface="+mn-lt"/>
              </a:rPr>
              <a:t>Договор об оказании государственных (муниципальных) услуг в социальной сфере</a:t>
            </a:r>
            <a:endParaRPr lang="ru-RU" sz="20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90913" y="1728788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832225" y="1897063"/>
            <a:ext cx="4476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14763" y="5029200"/>
            <a:ext cx="376237" cy="15621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86" name="TextBox 57"/>
          <p:cNvSpPr txBox="1">
            <a:spLocks noChangeArrowheads="1"/>
          </p:cNvSpPr>
          <p:nvPr/>
        </p:nvSpPr>
        <p:spPr bwMode="auto">
          <a:xfrm>
            <a:off x="109538" y="5148263"/>
            <a:ext cx="77390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ru-RU" sz="2000" b="1">
                <a:solidFill>
                  <a:srgbClr val="FF0000"/>
                </a:solidFill>
              </a:rPr>
              <a:t>Порядок</a:t>
            </a:r>
            <a:r>
              <a:rPr lang="ru-RU" sz="2000"/>
              <a:t> проведения конкурса (аукциона) устанавливается соответственно Правительством РФ, ВИОГВ субъекта РФ, МА.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ru-RU" sz="2000" b="1">
                <a:solidFill>
                  <a:srgbClr val="FF0000"/>
                </a:solidFill>
              </a:rPr>
              <a:t>Общие требования </a:t>
            </a:r>
            <a:r>
              <a:rPr lang="ru-RU" sz="2000"/>
              <a:t>к указанному порядку устанавливается Правительством РФ.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7263" y="1084263"/>
            <a:ext cx="3724275" cy="3795712"/>
          </a:xfrm>
          <a:prstGeom prst="roundRect">
            <a:avLst/>
          </a:prstGeom>
          <a:solidFill>
            <a:srgbClr val="98D579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Конкурс: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победителем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признается участник отбора, набравший </a:t>
            </a:r>
            <a:r>
              <a:rPr lang="ru-RU" sz="1400" b="1" dirty="0">
                <a:solidFill>
                  <a:srgbClr val="FF0000"/>
                </a:solidFill>
              </a:rPr>
              <a:t>наибольшее </a:t>
            </a:r>
            <a:r>
              <a:rPr lang="ru-RU" sz="1400" dirty="0">
                <a:solidFill>
                  <a:schemeClr val="tx1"/>
                </a:solidFill>
              </a:rPr>
              <a:t>количество баллов в соответствии с критериями(ем), установленными(м) уполномоченным органом, одним из которых (которым) является «квалификация участника отбора»;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предметом конкурса может быть </a:t>
            </a:r>
            <a:r>
              <a:rPr lang="ru-RU" sz="1400" b="1" dirty="0">
                <a:solidFill>
                  <a:srgbClr val="FF0000"/>
                </a:solidFill>
              </a:rPr>
              <a:t>распределение объема услуг </a:t>
            </a:r>
            <a:r>
              <a:rPr lang="ru-RU" sz="1400" dirty="0">
                <a:solidFill>
                  <a:schemeClr val="tx1"/>
                </a:solidFill>
              </a:rPr>
              <a:t>(несколько победителей).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86388" y="1084263"/>
            <a:ext cx="3881437" cy="3795712"/>
          </a:xfrm>
          <a:prstGeom prst="roundRect">
            <a:avLst/>
          </a:prstGeom>
          <a:solidFill>
            <a:srgbClr val="98D579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Аукцион: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победителем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признается участник отбора , предложение которого имеет: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наименьшее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значение (например, в случае проведения аукциона на понижение по критерию «качество услуги» - количество пропущенных дней по болезни детей в детском саду);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наибольшее</a:t>
            </a:r>
            <a:r>
              <a:rPr lang="ru-RU" sz="1400" dirty="0">
                <a:solidFill>
                  <a:schemeClr val="tx1"/>
                </a:solidFill>
              </a:rPr>
              <a:t> значение критерия (в случае проведения аукциона на повышение по критерию «объем услуг»);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38138" y="1038225"/>
            <a:ext cx="7065962" cy="2478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49335" y="2097784"/>
            <a:ext cx="2357527" cy="4157134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rgbClr val="98D579"/>
              </a:gs>
            </a:gsLst>
            <a:path path="circle">
              <a:fillToRect l="-40000" t="-90000" r="140000" b="19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821D9-E9E4-4BCB-BD25-6A03A8B5222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700" y="2276475"/>
            <a:ext cx="1727200" cy="1133475"/>
          </a:xfrm>
          <a:prstGeom prst="roundRect">
            <a:avLst/>
          </a:prstGeom>
          <a:solidFill>
            <a:srgbClr val="005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Уполномоченный орган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48275" y="2292350"/>
            <a:ext cx="1547813" cy="1135063"/>
          </a:xfrm>
          <a:prstGeom prst="roundRect">
            <a:avLst/>
          </a:prstGeom>
          <a:solidFill>
            <a:srgbClr val="005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Исполнитель услуги</a:t>
            </a:r>
          </a:p>
        </p:txBody>
      </p:sp>
      <p:sp>
        <p:nvSpPr>
          <p:cNvPr id="38920" name="TextBox 14"/>
          <p:cNvSpPr txBox="1">
            <a:spLocks noChangeArrowheads="1"/>
          </p:cNvSpPr>
          <p:nvPr/>
        </p:nvSpPr>
        <p:spPr bwMode="auto">
          <a:xfrm>
            <a:off x="473075" y="1384300"/>
            <a:ext cx="572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Договор (соглашение), заключаемый по результатам отбора исполнителей конкурентными способами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433638" y="2527300"/>
            <a:ext cx="2814637" cy="63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2" name="TextBox 18"/>
          <p:cNvSpPr txBox="1">
            <a:spLocks noChangeArrowheads="1"/>
          </p:cNvSpPr>
          <p:nvPr/>
        </p:nvSpPr>
        <p:spPr bwMode="auto">
          <a:xfrm>
            <a:off x="2605088" y="2538413"/>
            <a:ext cx="24971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</a:rPr>
              <a:t>Заказ на оказание услуги потребителю (категории потребителей)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2168525" y="3392488"/>
            <a:ext cx="701675" cy="936625"/>
          </a:xfrm>
          <a:prstGeom prst="striped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125" y="4216400"/>
            <a:ext cx="4238625" cy="401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Показатели, характеризующие содержание услуги и условия (формы) ее оказания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3188" y="4640263"/>
            <a:ext cx="4649787" cy="3714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Показатели, характеризующие объем и (или) качество услуги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188" y="5018088"/>
            <a:ext cx="4932362" cy="4222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Сведения о допустимых (возможных) отклонениях от установленных показателей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188" y="5454650"/>
            <a:ext cx="4932362" cy="292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Порядок оказания услуги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03850" y="3651250"/>
            <a:ext cx="1333500" cy="762000"/>
          </a:xfrm>
          <a:prstGeom prst="roundRect">
            <a:avLst/>
          </a:prstGeom>
          <a:solidFill>
            <a:srgbClr val="005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потребитель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услуги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1125" y="5746750"/>
            <a:ext cx="4924425" cy="4095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7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Отчет, контроль за исполнением уполномоченным органом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97638" y="4473575"/>
            <a:ext cx="3211512" cy="288925"/>
          </a:xfrm>
          <a:prstGeom prst="roundRect">
            <a:avLst/>
          </a:prstGeom>
          <a:solidFill>
            <a:srgbClr val="98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Описание услуги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97638" y="4762500"/>
            <a:ext cx="3211512" cy="390525"/>
          </a:xfrm>
          <a:prstGeom prst="roundRect">
            <a:avLst/>
          </a:prstGeom>
          <a:solidFill>
            <a:srgbClr val="98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Обязательства </a:t>
            </a:r>
            <a:r>
              <a:rPr lang="ru-RU" sz="1400" dirty="0">
                <a:solidFill>
                  <a:schemeClr val="tx1"/>
                </a:solidFill>
              </a:rPr>
              <a:t>исполнителя</a:t>
            </a:r>
            <a:r>
              <a:rPr lang="ru-RU" sz="1600" dirty="0">
                <a:solidFill>
                  <a:schemeClr val="tx1"/>
                </a:solidFill>
              </a:rPr>
              <a:t> по оказанию услуги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97638" y="5157788"/>
            <a:ext cx="3211512" cy="390525"/>
          </a:xfrm>
          <a:prstGeom prst="roundRect">
            <a:avLst/>
          </a:prstGeom>
          <a:solidFill>
            <a:srgbClr val="98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Права потребителя при оказании услуги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97638" y="5568950"/>
            <a:ext cx="3211512" cy="388938"/>
          </a:xfrm>
          <a:prstGeom prst="roundRect">
            <a:avLst/>
          </a:prstGeom>
          <a:solidFill>
            <a:srgbClr val="98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Сроки оказания услуги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40425" y="3409950"/>
            <a:ext cx="0" cy="24765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497638" y="5957888"/>
            <a:ext cx="3211512" cy="785812"/>
          </a:xfrm>
          <a:prstGeom prst="roundRect">
            <a:avLst/>
          </a:prstGeom>
          <a:solidFill>
            <a:srgbClr val="98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sz="1600" dirty="0">
                <a:solidFill>
                  <a:schemeClr val="tx1"/>
                </a:solidFill>
              </a:rPr>
              <a:t>Ответственность исполнителя перед потребителем в случае ненадлежащего оказания (неоказания) услуги</a:t>
            </a:r>
          </a:p>
        </p:txBody>
      </p:sp>
      <p:sp>
        <p:nvSpPr>
          <p:cNvPr id="38936" name="Прямоугольник 7"/>
          <p:cNvSpPr>
            <a:spLocks noChangeArrowheads="1"/>
          </p:cNvSpPr>
          <p:nvPr/>
        </p:nvSpPr>
        <p:spPr bwMode="auto">
          <a:xfrm>
            <a:off x="1133475" y="355600"/>
            <a:ext cx="748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02B"/>
                </a:solidFill>
              </a:rPr>
              <a:t>Схема взаимодействия с потребителем государственных (муниципальных) услуг</a:t>
            </a:r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38937" name="TextBox 1"/>
          <p:cNvSpPr txBox="1">
            <a:spLocks noChangeArrowheads="1"/>
          </p:cNvSpPr>
          <p:nvPr/>
        </p:nvSpPr>
        <p:spPr bwMode="auto">
          <a:xfrm rot="-5400000">
            <a:off x="5890419" y="3012281"/>
            <a:ext cx="27003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/>
              <a:t>Договор, заключаемый исполнителем с потребителем</a:t>
            </a:r>
          </a:p>
        </p:txBody>
      </p:sp>
      <p:sp>
        <p:nvSpPr>
          <p:cNvPr id="4" name="Овал 3"/>
          <p:cNvSpPr/>
          <p:nvPr/>
        </p:nvSpPr>
        <p:spPr>
          <a:xfrm>
            <a:off x="7487749" y="948104"/>
            <a:ext cx="2418251" cy="1750773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rgbClr val="98D579"/>
              </a:gs>
            </a:gsLst>
            <a:path path="circle">
              <a:fillToRect l="-40000" t="-90000" r="140000" b="19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Договор между потребителем и  исполнителем заключается по решению УО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A4DDA5-7806-4B5B-AC73-2EA4C9C8C1D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68300"/>
            <a:ext cx="990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602B"/>
                </a:solidFill>
                <a:latin typeface="+mn-lt"/>
              </a:rPr>
              <a:t>Контроль за соблюдением требований законодательства о государственном (муниципальном) социальном заказе</a:t>
            </a:r>
            <a:endParaRPr lang="ru-RU" b="1" i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28775" y="1257300"/>
          <a:ext cx="6562726" cy="40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7900" y="5505450"/>
            <a:ext cx="5114925" cy="12192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rgbClr val="98D579"/>
              </a:gs>
            </a:gsLst>
            <a:path path="circle">
              <a:fillToRect l="-40000" t="-90000" r="140000" b="190000"/>
            </a:path>
          </a:gra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На исполнителей услуг распространяются требования законодательства РФ о независимой оценке качества оказания государственных и муниципальных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E9D9A-B8A6-430E-82BE-1C70709A536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1986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43668B-1083-46E9-90F2-D7099E85D908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18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36830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00602B"/>
                </a:solidFill>
                <a:latin typeface="Arial" charset="0"/>
              </a:rPr>
              <a:t>Сравнение процедурного контроля и внешнего финансового контроля в государственном (муниципальном) заказе</a:t>
            </a:r>
            <a:endParaRPr lang="ru-RU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38650" y="2711450"/>
            <a:ext cx="355600" cy="11096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14763" y="5029200"/>
            <a:ext cx="376237" cy="15621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2038" name="Group 54"/>
          <p:cNvGraphicFramePr>
            <a:graphicFrameLocks noGrp="1"/>
          </p:cNvGraphicFramePr>
          <p:nvPr/>
        </p:nvGraphicFramePr>
        <p:xfrm>
          <a:off x="247650" y="1284288"/>
          <a:ext cx="9172575" cy="5090795"/>
        </p:xfrm>
        <a:graphic>
          <a:graphicData uri="http://schemas.openxmlformats.org/drawingml/2006/table">
            <a:tbl>
              <a:tblPr/>
              <a:tblGrid>
                <a:gridCol w="1147763"/>
                <a:gridCol w="3032125"/>
                <a:gridCol w="2497137"/>
                <a:gridCol w="249555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Процедурный контроль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 уполномоченного органа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Общественный контроль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Субъект контроля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уполномоченный на осуществление контроля орган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уполномоченный орган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граждане, общественные объединения, объединения юридических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Объект контроля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уполномоченные органы, электронные площадки, участники отбора исполнителей государственных (муниципальных) услуг, исполнители государственных (муниципальных)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исполнители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Предмет контроля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требований Закона при отборе исполнителей услуг;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своевременность предоставления отчетности об исполнении договора (соглашения)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условий заключенных договоров (соглашений), в том числе контроль за качеством оказания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оказываемых государственных (муниципальных)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Порядок контроля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 Правительством РФ, ВИОГВ субъекта РФ, МА МО с учетом общих требований, установленных Правительством РФ.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 внутренним актом уполномоченного органа с учетом общих требований, установленных Правительством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 Федеральным законом № 212-ФЗ «Об основах общественного контроля в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A8B81-4A08-43EA-9370-10942465096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44034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21BDAB-71DF-4443-B19B-9B078F29F79A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19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36830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00602B"/>
                </a:solidFill>
                <a:latin typeface="Arial" charset="0"/>
              </a:rPr>
              <a:t>Сравнение контроля уполномоченного органа и внутреннего государственного (муниципального) финансового контроля в государственном (муниципальном) заказе</a:t>
            </a:r>
            <a:endParaRPr lang="ru-RU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38650" y="2711450"/>
            <a:ext cx="355600" cy="11096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14763" y="5029200"/>
            <a:ext cx="376237" cy="15621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0038" y="1281113"/>
          <a:ext cx="9305925" cy="550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28"/>
                <a:gridCol w="4106885"/>
                <a:gridCol w="3643312"/>
              </a:tblGrid>
              <a:tr h="72895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Georgia" pitchFamily="18" charset="0"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Государственный (муниципальный) финансовый контроль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just">
                        <a:buFont typeface="Georgia" pitchFamily="18" charset="0"/>
                        <a:buNone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3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Субъект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контроля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Счетная палата РФ, контрольно-счетные органы субъектов РФ и муниципальных образований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внутреннего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государственного финансового контроля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53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Объект контроля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уполномоченные органы, исполнители услуг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уполномоченные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органы,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 услуг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3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Предмет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контроля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порядка и условий предоставления средств из бюджетов;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 достоверность отчетности об исполнении заказа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порядка определения объема финансового обеспечения оказания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государственной (муниципальной) услуги;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условий договоров (соглашений);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и достоверность отчетности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 исполнении договора (соглашения).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30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Порядок контроля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Федеральными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законами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Счетной палате РФ», «Об общих принципах организации деятельности </a:t>
                      </a:r>
                      <a:r>
                        <a:rPr lang="ru-RU" sz="1400" b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контрольно-счетных органов субъектов РФ и муниципальных образований»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 Правительством РФ,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ВИОГВ субъекта РФ, МА МО в соответствии с БК РФ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508000" y="579438"/>
            <a:ext cx="9745663" cy="639762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00602B"/>
                </a:solidFill>
                <a:cs typeface="Times New Roman" pitchFamily="18" charset="0"/>
              </a:rPr>
              <a:t>Развитие форм оказания государственных и муниципальных услуг</a:t>
            </a:r>
            <a:endParaRPr lang="ru-RU" altLang="ru-RU" sz="2000" smtClean="0"/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1209675" y="1341438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rgbClr val="00602B"/>
                </a:solidFill>
                <a:latin typeface="Arial Narrow" pitchFamily="34" charset="0"/>
              </a:rPr>
              <a:t>I</a:t>
            </a:r>
            <a:endParaRPr lang="ru-RU" altLang="ru-RU" sz="2400" b="1">
              <a:solidFill>
                <a:srgbClr val="00602B"/>
              </a:solidFill>
              <a:latin typeface="Arial Narrow" pitchFamily="34" charset="0"/>
            </a:endParaRPr>
          </a:p>
        </p:txBody>
      </p:sp>
      <p:sp>
        <p:nvSpPr>
          <p:cNvPr id="11267" name="Text Box 15"/>
          <p:cNvSpPr txBox="1">
            <a:spLocks noChangeArrowheads="1"/>
          </p:cNvSpPr>
          <p:nvPr/>
        </p:nvSpPr>
        <p:spPr bwMode="auto">
          <a:xfrm>
            <a:off x="428625" y="1719263"/>
            <a:ext cx="210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До № 83-ФЗ</a:t>
            </a:r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4329113" y="1341438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rgbClr val="00602B"/>
                </a:solidFill>
                <a:latin typeface="Arial Narrow" pitchFamily="34" charset="0"/>
              </a:rPr>
              <a:t>II</a:t>
            </a:r>
            <a:endParaRPr lang="ru-RU" altLang="ru-RU" sz="2400" b="1">
              <a:solidFill>
                <a:srgbClr val="00602B"/>
              </a:solidFill>
              <a:latin typeface="Arial Narrow" pitchFamily="34" charset="0"/>
            </a:endParaRP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2925763" y="1701800"/>
            <a:ext cx="3197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12167"/>
                </a:solidFill>
                <a:latin typeface="Arial Narrow" pitchFamily="34" charset="0"/>
              </a:rPr>
              <a:t> </a:t>
            </a: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Федеральный закон об АУ и № 83-ФЗ</a:t>
            </a: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7527925" y="1349375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400" b="1">
                <a:solidFill>
                  <a:srgbClr val="00602B"/>
                </a:solidFill>
                <a:latin typeface="Arial Narrow" pitchFamily="34" charset="0"/>
              </a:rPr>
              <a:t>III</a:t>
            </a:r>
            <a:endParaRPr lang="ru-RU" altLang="ru-RU" sz="2400" b="1">
              <a:solidFill>
                <a:srgbClr val="00602B"/>
              </a:solidFill>
              <a:latin typeface="Arial Narrow" pitchFamily="34" charset="0"/>
            </a:endParaRPr>
          </a:p>
        </p:txBody>
      </p:sp>
      <p:sp>
        <p:nvSpPr>
          <p:cNvPr id="11271" name="Line 24"/>
          <p:cNvSpPr>
            <a:spLocks noChangeShapeType="1"/>
          </p:cNvSpPr>
          <p:nvPr/>
        </p:nvSpPr>
        <p:spPr bwMode="auto">
          <a:xfrm>
            <a:off x="2846388" y="1557338"/>
            <a:ext cx="0" cy="3743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Line 30"/>
          <p:cNvSpPr>
            <a:spLocks noChangeShapeType="1"/>
          </p:cNvSpPr>
          <p:nvPr/>
        </p:nvSpPr>
        <p:spPr bwMode="auto">
          <a:xfrm>
            <a:off x="6202363" y="1557338"/>
            <a:ext cx="0" cy="3743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19"/>
          <p:cNvSpPr>
            <a:spLocks noChangeArrowheads="1"/>
          </p:cNvSpPr>
          <p:nvPr/>
        </p:nvSpPr>
        <p:spPr bwMode="auto">
          <a:xfrm>
            <a:off x="584200" y="2060575"/>
            <a:ext cx="2028825" cy="3097213"/>
          </a:xfrm>
          <a:prstGeom prst="rect">
            <a:avLst/>
          </a:prstGeom>
          <a:solidFill>
            <a:srgbClr val="98D579">
              <a:alpha val="30000"/>
            </a:srgb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12167"/>
              </a:solidFill>
            </a:endParaRP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739775" y="2225675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ППО</a:t>
            </a:r>
          </a:p>
        </p:txBody>
      </p:sp>
      <p:sp>
        <p:nvSpPr>
          <p:cNvPr id="11275" name="Line 21"/>
          <p:cNvSpPr>
            <a:spLocks noChangeShapeType="1"/>
          </p:cNvSpPr>
          <p:nvPr/>
        </p:nvSpPr>
        <p:spPr bwMode="auto">
          <a:xfrm>
            <a:off x="1520825" y="2794000"/>
            <a:ext cx="1588" cy="1676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 rot="-5400000">
            <a:off x="1314451" y="3416300"/>
            <a:ext cx="773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602B"/>
                </a:solidFill>
                <a:latin typeface="Arial Narrow" pitchFamily="34" charset="0"/>
              </a:rPr>
              <a:t>Смета</a:t>
            </a:r>
          </a:p>
        </p:txBody>
      </p:sp>
      <p:sp>
        <p:nvSpPr>
          <p:cNvPr id="11277" name="Text Box 23"/>
          <p:cNvSpPr txBox="1">
            <a:spLocks noChangeArrowheads="1"/>
          </p:cNvSpPr>
          <p:nvPr/>
        </p:nvSpPr>
        <p:spPr bwMode="auto">
          <a:xfrm>
            <a:off x="935038" y="4514850"/>
            <a:ext cx="116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БУ</a:t>
            </a:r>
          </a:p>
        </p:txBody>
      </p:sp>
      <p:sp>
        <p:nvSpPr>
          <p:cNvPr id="32783" name="Rectangle 25"/>
          <p:cNvSpPr>
            <a:spLocks noChangeArrowheads="1"/>
          </p:cNvSpPr>
          <p:nvPr/>
        </p:nvSpPr>
        <p:spPr bwMode="auto">
          <a:xfrm>
            <a:off x="3157538" y="2060575"/>
            <a:ext cx="1325562" cy="3097213"/>
          </a:xfrm>
          <a:prstGeom prst="rect">
            <a:avLst/>
          </a:prstGeom>
          <a:solidFill>
            <a:srgbClr val="98D579">
              <a:alpha val="30000"/>
            </a:srgb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12167"/>
              </a:solidFill>
            </a:endParaRPr>
          </a:p>
        </p:txBody>
      </p:sp>
      <p:sp>
        <p:nvSpPr>
          <p:cNvPr id="11279" name="Text Box 26"/>
          <p:cNvSpPr txBox="1">
            <a:spLocks noChangeArrowheads="1"/>
          </p:cNvSpPr>
          <p:nvPr/>
        </p:nvSpPr>
        <p:spPr bwMode="auto">
          <a:xfrm>
            <a:off x="3157538" y="2225675"/>
            <a:ext cx="132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12167"/>
                </a:solidFill>
                <a:latin typeface="Arial Narrow" pitchFamily="34" charset="0"/>
              </a:rPr>
              <a:t>ППО</a:t>
            </a:r>
          </a:p>
        </p:txBody>
      </p:sp>
      <p:sp>
        <p:nvSpPr>
          <p:cNvPr id="11280" name="Text Box 27"/>
          <p:cNvSpPr txBox="1">
            <a:spLocks noChangeArrowheads="1"/>
          </p:cNvSpPr>
          <p:nvPr/>
        </p:nvSpPr>
        <p:spPr bwMode="auto">
          <a:xfrm>
            <a:off x="3236913" y="456565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12167"/>
                </a:solidFill>
                <a:latin typeface="Arial Narrow" pitchFamily="34" charset="0"/>
              </a:rPr>
              <a:t>КУ</a:t>
            </a:r>
          </a:p>
        </p:txBody>
      </p:sp>
      <p:sp>
        <p:nvSpPr>
          <p:cNvPr id="11281" name="Line 28"/>
          <p:cNvSpPr>
            <a:spLocks noChangeShapeType="1"/>
          </p:cNvSpPr>
          <p:nvPr/>
        </p:nvSpPr>
        <p:spPr bwMode="auto">
          <a:xfrm>
            <a:off x="3860800" y="2794000"/>
            <a:ext cx="1588" cy="1676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Text Box 29"/>
          <p:cNvSpPr txBox="1">
            <a:spLocks noChangeArrowheads="1"/>
          </p:cNvSpPr>
          <p:nvPr/>
        </p:nvSpPr>
        <p:spPr bwMode="auto">
          <a:xfrm rot="-5400000">
            <a:off x="3656013" y="3462337"/>
            <a:ext cx="774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602B"/>
                </a:solidFill>
                <a:latin typeface="Arial Narrow" pitchFamily="34" charset="0"/>
              </a:rPr>
              <a:t>Смета</a:t>
            </a:r>
          </a:p>
        </p:txBody>
      </p:sp>
      <p:sp>
        <p:nvSpPr>
          <p:cNvPr id="32788" name="Rectangle 31"/>
          <p:cNvSpPr>
            <a:spLocks noChangeArrowheads="1"/>
          </p:cNvSpPr>
          <p:nvPr/>
        </p:nvSpPr>
        <p:spPr bwMode="auto">
          <a:xfrm>
            <a:off x="6434138" y="2078038"/>
            <a:ext cx="1171575" cy="3097212"/>
          </a:xfrm>
          <a:prstGeom prst="rect">
            <a:avLst/>
          </a:prstGeom>
          <a:solidFill>
            <a:srgbClr val="98D579">
              <a:alpha val="30000"/>
            </a:srgb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12167"/>
              </a:solidFill>
            </a:endParaRPr>
          </a:p>
        </p:txBody>
      </p:sp>
      <p:sp>
        <p:nvSpPr>
          <p:cNvPr id="11284" name="Text Box 32"/>
          <p:cNvSpPr txBox="1">
            <a:spLocks noChangeArrowheads="1"/>
          </p:cNvSpPr>
          <p:nvPr/>
        </p:nvSpPr>
        <p:spPr bwMode="auto">
          <a:xfrm>
            <a:off x="3157538" y="2225675"/>
            <a:ext cx="1325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ППО</a:t>
            </a:r>
          </a:p>
        </p:txBody>
      </p:sp>
      <p:sp>
        <p:nvSpPr>
          <p:cNvPr id="11285" name="Text Box 33"/>
          <p:cNvSpPr txBox="1">
            <a:spLocks noChangeArrowheads="1"/>
          </p:cNvSpPr>
          <p:nvPr/>
        </p:nvSpPr>
        <p:spPr bwMode="auto">
          <a:xfrm>
            <a:off x="6434138" y="222567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ППО</a:t>
            </a:r>
          </a:p>
        </p:txBody>
      </p:sp>
      <p:sp>
        <p:nvSpPr>
          <p:cNvPr id="11286" name="Text Box 34"/>
          <p:cNvSpPr txBox="1">
            <a:spLocks noChangeArrowheads="1"/>
          </p:cNvSpPr>
          <p:nvPr/>
        </p:nvSpPr>
        <p:spPr bwMode="auto">
          <a:xfrm>
            <a:off x="3236913" y="456565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КУ</a:t>
            </a:r>
          </a:p>
        </p:txBody>
      </p:sp>
      <p:sp>
        <p:nvSpPr>
          <p:cNvPr id="11287" name="Text Box 35"/>
          <p:cNvSpPr txBox="1">
            <a:spLocks noChangeArrowheads="1"/>
          </p:cNvSpPr>
          <p:nvPr/>
        </p:nvSpPr>
        <p:spPr bwMode="auto">
          <a:xfrm>
            <a:off x="5654675" y="3395663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БУ</a:t>
            </a:r>
          </a:p>
        </p:txBody>
      </p:sp>
      <p:sp>
        <p:nvSpPr>
          <p:cNvPr id="11288" name="Line 36"/>
          <p:cNvSpPr>
            <a:spLocks noChangeShapeType="1"/>
          </p:cNvSpPr>
          <p:nvPr/>
        </p:nvSpPr>
        <p:spPr bwMode="auto">
          <a:xfrm>
            <a:off x="3860800" y="2794000"/>
            <a:ext cx="1588" cy="1676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Line 37"/>
          <p:cNvSpPr>
            <a:spLocks noChangeShapeType="1"/>
          </p:cNvSpPr>
          <p:nvPr/>
        </p:nvSpPr>
        <p:spPr bwMode="auto">
          <a:xfrm>
            <a:off x="6980238" y="2727325"/>
            <a:ext cx="1587" cy="1743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Line 38"/>
          <p:cNvSpPr>
            <a:spLocks noChangeShapeType="1"/>
          </p:cNvSpPr>
          <p:nvPr/>
        </p:nvSpPr>
        <p:spPr bwMode="auto">
          <a:xfrm>
            <a:off x="4562475" y="3575050"/>
            <a:ext cx="1092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Line 39"/>
          <p:cNvSpPr>
            <a:spLocks noChangeShapeType="1"/>
          </p:cNvSpPr>
          <p:nvPr/>
        </p:nvSpPr>
        <p:spPr bwMode="auto">
          <a:xfrm>
            <a:off x="7683500" y="2852738"/>
            <a:ext cx="9382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Rectangle 40"/>
          <p:cNvSpPr>
            <a:spLocks noChangeArrowheads="1"/>
          </p:cNvSpPr>
          <p:nvPr/>
        </p:nvSpPr>
        <p:spPr bwMode="auto">
          <a:xfrm>
            <a:off x="8620125" y="2060575"/>
            <a:ext cx="1168400" cy="172878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12167"/>
              </a:solidFill>
            </a:endParaRPr>
          </a:p>
        </p:txBody>
      </p:sp>
      <p:sp>
        <p:nvSpPr>
          <p:cNvPr id="11293" name="Text Box 41"/>
          <p:cNvSpPr txBox="1">
            <a:spLocks noChangeArrowheads="1"/>
          </p:cNvSpPr>
          <p:nvPr/>
        </p:nvSpPr>
        <p:spPr bwMode="auto">
          <a:xfrm>
            <a:off x="4614863" y="2746375"/>
            <a:ext cx="1092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Субсидии на госзадание</a:t>
            </a:r>
          </a:p>
        </p:txBody>
      </p:sp>
      <p:sp>
        <p:nvSpPr>
          <p:cNvPr id="11294" name="Text Box 42"/>
          <p:cNvSpPr txBox="1">
            <a:spLocks noChangeArrowheads="1"/>
          </p:cNvSpPr>
          <p:nvPr/>
        </p:nvSpPr>
        <p:spPr bwMode="auto">
          <a:xfrm>
            <a:off x="7605713" y="2565400"/>
            <a:ext cx="101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Оплата услуг</a:t>
            </a:r>
          </a:p>
        </p:txBody>
      </p:sp>
      <p:sp>
        <p:nvSpPr>
          <p:cNvPr id="11295" name="Text Box 43"/>
          <p:cNvSpPr txBox="1">
            <a:spLocks noChangeArrowheads="1"/>
          </p:cNvSpPr>
          <p:nvPr/>
        </p:nvSpPr>
        <p:spPr bwMode="auto">
          <a:xfrm>
            <a:off x="6434138" y="4522788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КУ</a:t>
            </a:r>
          </a:p>
        </p:txBody>
      </p:sp>
      <p:sp>
        <p:nvSpPr>
          <p:cNvPr id="11296" name="Text Box 45"/>
          <p:cNvSpPr txBox="1">
            <a:spLocks noChangeArrowheads="1"/>
          </p:cNvSpPr>
          <p:nvPr/>
        </p:nvSpPr>
        <p:spPr bwMode="auto">
          <a:xfrm rot="-5400000">
            <a:off x="6776244" y="3309144"/>
            <a:ext cx="773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602B"/>
                </a:solidFill>
                <a:latin typeface="Arial Narrow" pitchFamily="34" charset="0"/>
              </a:rPr>
              <a:t>Смета</a:t>
            </a:r>
          </a:p>
        </p:txBody>
      </p:sp>
      <p:sp>
        <p:nvSpPr>
          <p:cNvPr id="11297" name="Text Box 46"/>
          <p:cNvSpPr txBox="1">
            <a:spLocks noChangeArrowheads="1"/>
          </p:cNvSpPr>
          <p:nvPr/>
        </p:nvSpPr>
        <p:spPr bwMode="auto">
          <a:xfrm>
            <a:off x="8620125" y="249237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БУ</a:t>
            </a:r>
          </a:p>
        </p:txBody>
      </p:sp>
      <p:sp>
        <p:nvSpPr>
          <p:cNvPr id="11298" name="Text Box 47"/>
          <p:cNvSpPr txBox="1">
            <a:spLocks noChangeArrowheads="1"/>
          </p:cNvSpPr>
          <p:nvPr/>
        </p:nvSpPr>
        <p:spPr bwMode="auto">
          <a:xfrm>
            <a:off x="8620125" y="328453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solidFill>
                  <a:srgbClr val="00602B"/>
                </a:solidFill>
                <a:latin typeface="Arial Narrow" pitchFamily="34" charset="0"/>
              </a:rPr>
              <a:t>иные  </a:t>
            </a:r>
            <a:r>
              <a:rPr lang="ru-RU" altLang="ru-RU" sz="2000" b="1">
                <a:solidFill>
                  <a:srgbClr val="00602B"/>
                </a:solidFill>
                <a:latin typeface="Arial Narrow" pitchFamily="34" charset="0"/>
              </a:rPr>
              <a:t>ЮЛ</a:t>
            </a:r>
          </a:p>
        </p:txBody>
      </p:sp>
      <p:sp>
        <p:nvSpPr>
          <p:cNvPr id="11299" name="Text Box 48"/>
          <p:cNvSpPr txBox="1">
            <a:spLocks noChangeArrowheads="1"/>
          </p:cNvSpPr>
          <p:nvPr/>
        </p:nvSpPr>
        <p:spPr bwMode="auto">
          <a:xfrm>
            <a:off x="8620125" y="2084388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u="sng">
                <a:solidFill>
                  <a:srgbClr val="00602B"/>
                </a:solidFill>
                <a:latin typeface="Arial Narrow" pitchFamily="34" charset="0"/>
              </a:rPr>
              <a:t>Рынок</a:t>
            </a:r>
          </a:p>
        </p:txBody>
      </p:sp>
      <p:sp>
        <p:nvSpPr>
          <p:cNvPr id="11300" name="Text Box 49"/>
          <p:cNvSpPr txBox="1">
            <a:spLocks noChangeArrowheads="1"/>
          </p:cNvSpPr>
          <p:nvPr/>
        </p:nvSpPr>
        <p:spPr bwMode="auto">
          <a:xfrm>
            <a:off x="8620125" y="292417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АУ</a:t>
            </a:r>
          </a:p>
        </p:txBody>
      </p:sp>
      <p:sp>
        <p:nvSpPr>
          <p:cNvPr id="11301" name="Line 50"/>
          <p:cNvSpPr>
            <a:spLocks noChangeShapeType="1"/>
          </p:cNvSpPr>
          <p:nvPr/>
        </p:nvSpPr>
        <p:spPr bwMode="auto">
          <a:xfrm>
            <a:off x="4614863" y="4189413"/>
            <a:ext cx="1092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Text Box 51"/>
          <p:cNvSpPr txBox="1">
            <a:spLocks noChangeArrowheads="1"/>
          </p:cNvSpPr>
          <p:nvPr/>
        </p:nvSpPr>
        <p:spPr bwMode="auto">
          <a:xfrm>
            <a:off x="5572125" y="396557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00602B"/>
                </a:solidFill>
                <a:latin typeface="Arial Narrow" pitchFamily="34" charset="0"/>
              </a:rPr>
              <a:t>АУ</a:t>
            </a:r>
          </a:p>
        </p:txBody>
      </p:sp>
      <p:sp>
        <p:nvSpPr>
          <p:cNvPr id="11303" name="Rectangle 52"/>
          <p:cNvSpPr>
            <a:spLocks noChangeArrowheads="1"/>
          </p:cNvSpPr>
          <p:nvPr/>
        </p:nvSpPr>
        <p:spPr bwMode="auto">
          <a:xfrm>
            <a:off x="623888" y="5618163"/>
            <a:ext cx="9164637" cy="1239837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000">
              <a:solidFill>
                <a:srgbClr val="012167"/>
              </a:solidFill>
              <a:latin typeface="Arial Narrow" pitchFamily="34" charset="0"/>
            </a:endParaRPr>
          </a:p>
        </p:txBody>
      </p:sp>
      <p:sp>
        <p:nvSpPr>
          <p:cNvPr id="32809" name="Rectangle 53"/>
          <p:cNvSpPr>
            <a:spLocks noChangeArrowheads="1"/>
          </p:cNvSpPr>
          <p:nvPr/>
        </p:nvSpPr>
        <p:spPr bwMode="auto">
          <a:xfrm>
            <a:off x="819150" y="6251575"/>
            <a:ext cx="701675" cy="28892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12167"/>
              </a:solidFill>
            </a:endParaRPr>
          </a:p>
        </p:txBody>
      </p:sp>
      <p:sp>
        <p:nvSpPr>
          <p:cNvPr id="11305" name="Text Box 55"/>
          <p:cNvSpPr txBox="1">
            <a:spLocks noChangeArrowheads="1"/>
          </p:cNvSpPr>
          <p:nvPr/>
        </p:nvSpPr>
        <p:spPr bwMode="auto">
          <a:xfrm>
            <a:off x="5099050" y="5603875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БУ</a:t>
            </a:r>
          </a:p>
        </p:txBody>
      </p:sp>
      <p:sp>
        <p:nvSpPr>
          <p:cNvPr id="11306" name="Text Box 56"/>
          <p:cNvSpPr txBox="1">
            <a:spLocks noChangeArrowheads="1"/>
          </p:cNvSpPr>
          <p:nvPr/>
        </p:nvSpPr>
        <p:spPr bwMode="auto">
          <a:xfrm>
            <a:off x="5110163" y="584517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КУ</a:t>
            </a:r>
          </a:p>
        </p:txBody>
      </p:sp>
      <p:sp>
        <p:nvSpPr>
          <p:cNvPr id="11307" name="Text Box 57"/>
          <p:cNvSpPr txBox="1">
            <a:spLocks noChangeArrowheads="1"/>
          </p:cNvSpPr>
          <p:nvPr/>
        </p:nvSpPr>
        <p:spPr bwMode="auto">
          <a:xfrm>
            <a:off x="4171950" y="6303963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Иные ЮЛ</a:t>
            </a:r>
          </a:p>
        </p:txBody>
      </p:sp>
      <p:sp>
        <p:nvSpPr>
          <p:cNvPr id="11308" name="Text Box 58"/>
          <p:cNvSpPr txBox="1">
            <a:spLocks noChangeArrowheads="1"/>
          </p:cNvSpPr>
          <p:nvPr/>
        </p:nvSpPr>
        <p:spPr bwMode="auto">
          <a:xfrm>
            <a:off x="1600200" y="5794375"/>
            <a:ext cx="27289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Публично-правовое образование</a:t>
            </a:r>
          </a:p>
        </p:txBody>
      </p:sp>
      <p:sp>
        <p:nvSpPr>
          <p:cNvPr id="11309" name="Text Box 59"/>
          <p:cNvSpPr txBox="1">
            <a:spLocks noChangeArrowheads="1"/>
          </p:cNvSpPr>
          <p:nvPr/>
        </p:nvSpPr>
        <p:spPr bwMode="auto">
          <a:xfrm>
            <a:off x="1422400" y="6261100"/>
            <a:ext cx="116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Рынок</a:t>
            </a:r>
          </a:p>
        </p:txBody>
      </p:sp>
      <p:sp>
        <p:nvSpPr>
          <p:cNvPr id="11310" name="Text Box 60"/>
          <p:cNvSpPr txBox="1">
            <a:spLocks noChangeArrowheads="1"/>
          </p:cNvSpPr>
          <p:nvPr/>
        </p:nvSpPr>
        <p:spPr bwMode="auto">
          <a:xfrm>
            <a:off x="6045200" y="560546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Бюджетное учреждение</a:t>
            </a:r>
          </a:p>
        </p:txBody>
      </p:sp>
      <p:sp>
        <p:nvSpPr>
          <p:cNvPr id="11311" name="Text Box 61"/>
          <p:cNvSpPr txBox="1">
            <a:spLocks noChangeArrowheads="1"/>
          </p:cNvSpPr>
          <p:nvPr/>
        </p:nvSpPr>
        <p:spPr bwMode="auto">
          <a:xfrm>
            <a:off x="5859463" y="5851525"/>
            <a:ext cx="296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Казенное учреждение</a:t>
            </a:r>
          </a:p>
        </p:txBody>
      </p:sp>
      <p:sp>
        <p:nvSpPr>
          <p:cNvPr id="11312" name="Text Box 62"/>
          <p:cNvSpPr txBox="1">
            <a:spLocks noChangeArrowheads="1"/>
          </p:cNvSpPr>
          <p:nvPr/>
        </p:nvSpPr>
        <p:spPr bwMode="auto">
          <a:xfrm>
            <a:off x="5781675" y="6281738"/>
            <a:ext cx="4044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Иные юридические лица, индивидуальные предприниматели</a:t>
            </a:r>
          </a:p>
        </p:txBody>
      </p:sp>
      <p:sp>
        <p:nvSpPr>
          <p:cNvPr id="11313" name="Line 63"/>
          <p:cNvSpPr>
            <a:spLocks noChangeShapeType="1"/>
          </p:cNvSpPr>
          <p:nvPr/>
        </p:nvSpPr>
        <p:spPr bwMode="auto">
          <a:xfrm>
            <a:off x="1450975" y="5805488"/>
            <a:ext cx="77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4" name="Line 64"/>
          <p:cNvSpPr>
            <a:spLocks noChangeShapeType="1"/>
          </p:cNvSpPr>
          <p:nvPr/>
        </p:nvSpPr>
        <p:spPr bwMode="auto">
          <a:xfrm>
            <a:off x="5888038" y="5786438"/>
            <a:ext cx="77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5" name="Line 65"/>
          <p:cNvSpPr>
            <a:spLocks noChangeShapeType="1"/>
          </p:cNvSpPr>
          <p:nvPr/>
        </p:nvSpPr>
        <p:spPr bwMode="auto">
          <a:xfrm>
            <a:off x="5888038" y="6054725"/>
            <a:ext cx="77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6" name="Line 66"/>
          <p:cNvSpPr>
            <a:spLocks noChangeShapeType="1"/>
          </p:cNvSpPr>
          <p:nvPr/>
        </p:nvSpPr>
        <p:spPr bwMode="auto">
          <a:xfrm>
            <a:off x="5888038" y="6448425"/>
            <a:ext cx="77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22" name="Rectangle 68"/>
          <p:cNvSpPr>
            <a:spLocks noChangeArrowheads="1"/>
          </p:cNvSpPr>
          <p:nvPr/>
        </p:nvSpPr>
        <p:spPr bwMode="auto">
          <a:xfrm>
            <a:off x="825500" y="5805488"/>
            <a:ext cx="701675" cy="358775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400" b="1">
              <a:solidFill>
                <a:srgbClr val="012167"/>
              </a:solidFill>
            </a:endParaRPr>
          </a:p>
        </p:txBody>
      </p:sp>
      <p:sp>
        <p:nvSpPr>
          <p:cNvPr id="11318" name="Text Box 69"/>
          <p:cNvSpPr txBox="1">
            <a:spLocks noChangeArrowheads="1"/>
          </p:cNvSpPr>
          <p:nvPr/>
        </p:nvSpPr>
        <p:spPr bwMode="auto">
          <a:xfrm>
            <a:off x="741363" y="580548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ППО</a:t>
            </a:r>
          </a:p>
        </p:txBody>
      </p:sp>
      <p:sp>
        <p:nvSpPr>
          <p:cNvPr id="11319" name="Text Box 70"/>
          <p:cNvSpPr txBox="1">
            <a:spLocks noChangeArrowheads="1"/>
          </p:cNvSpPr>
          <p:nvPr/>
        </p:nvSpPr>
        <p:spPr bwMode="auto">
          <a:xfrm>
            <a:off x="6191250" y="1743075"/>
            <a:ext cx="319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Законопроект</a:t>
            </a:r>
          </a:p>
        </p:txBody>
      </p:sp>
      <p:sp>
        <p:nvSpPr>
          <p:cNvPr id="11320" name="Text Box 69"/>
          <p:cNvSpPr txBox="1">
            <a:spLocks noChangeArrowheads="1"/>
          </p:cNvSpPr>
          <p:nvPr/>
        </p:nvSpPr>
        <p:spPr bwMode="auto">
          <a:xfrm>
            <a:off x="508000" y="5300663"/>
            <a:ext cx="2027238" cy="349250"/>
          </a:xfrm>
          <a:prstGeom prst="rect">
            <a:avLst/>
          </a:prstGeom>
          <a:solidFill>
            <a:srgbClr val="FFCC99"/>
          </a:solidFill>
          <a:ln w="12700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Обозначения</a:t>
            </a:r>
          </a:p>
        </p:txBody>
      </p:sp>
      <p:sp>
        <p:nvSpPr>
          <p:cNvPr id="32826" name="Rectangle 40"/>
          <p:cNvSpPr>
            <a:spLocks noChangeArrowheads="1"/>
          </p:cNvSpPr>
          <p:nvPr/>
        </p:nvSpPr>
        <p:spPr bwMode="auto">
          <a:xfrm>
            <a:off x="8736013" y="4579938"/>
            <a:ext cx="1169987" cy="938212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lIns="91404" tIns="45702" rIns="91404" bIns="45702" anchor="ctr"/>
          <a:lstStyle>
            <a:lvl1pPr algn="l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300" b="1" dirty="0">
              <a:solidFill>
                <a:srgbClr val="012167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800" b="1" dirty="0">
              <a:solidFill>
                <a:srgbClr val="012167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300" b="1" dirty="0">
              <a:solidFill>
                <a:srgbClr val="012167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300" b="1" dirty="0">
              <a:solidFill>
                <a:srgbClr val="012167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>
                <a:solidFill>
                  <a:srgbClr val="00602B"/>
                </a:solidFill>
              </a:rPr>
              <a:t>Потребитель</a:t>
            </a:r>
          </a:p>
        </p:txBody>
      </p:sp>
      <p:sp>
        <p:nvSpPr>
          <p:cNvPr id="11322" name="Line 39"/>
          <p:cNvSpPr>
            <a:spLocks noChangeShapeType="1"/>
          </p:cNvSpPr>
          <p:nvPr/>
        </p:nvSpPr>
        <p:spPr bwMode="auto">
          <a:xfrm>
            <a:off x="7761288" y="4978400"/>
            <a:ext cx="9366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23" name="Text Box 42"/>
          <p:cNvSpPr txBox="1">
            <a:spLocks noChangeArrowheads="1"/>
          </p:cNvSpPr>
          <p:nvPr/>
        </p:nvSpPr>
        <p:spPr bwMode="auto">
          <a:xfrm>
            <a:off x="7612063" y="4595813"/>
            <a:ext cx="11684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Сертификат</a:t>
            </a:r>
          </a:p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(одна из возможных форм)</a:t>
            </a:r>
          </a:p>
        </p:txBody>
      </p:sp>
      <p:pic>
        <p:nvPicPr>
          <p:cNvPr id="11324" name="Picture 61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5088" y="4640263"/>
            <a:ext cx="7762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25" name="Text Box 56"/>
          <p:cNvSpPr txBox="1">
            <a:spLocks noChangeArrowheads="1"/>
          </p:cNvSpPr>
          <p:nvPr/>
        </p:nvSpPr>
        <p:spPr bwMode="auto">
          <a:xfrm>
            <a:off x="5095875" y="60896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АУ</a:t>
            </a:r>
          </a:p>
        </p:txBody>
      </p:sp>
      <p:sp>
        <p:nvSpPr>
          <p:cNvPr id="11326" name="Line 65"/>
          <p:cNvSpPr>
            <a:spLocks noChangeShapeType="1"/>
          </p:cNvSpPr>
          <p:nvPr/>
        </p:nvSpPr>
        <p:spPr bwMode="auto">
          <a:xfrm>
            <a:off x="5895975" y="6270625"/>
            <a:ext cx="76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27" name="Text Box 61"/>
          <p:cNvSpPr txBox="1">
            <a:spLocks noChangeArrowheads="1"/>
          </p:cNvSpPr>
          <p:nvPr/>
        </p:nvSpPr>
        <p:spPr bwMode="auto">
          <a:xfrm>
            <a:off x="6010275" y="6057900"/>
            <a:ext cx="296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12167"/>
                </a:solidFill>
                <a:latin typeface="Arial Narrow" pitchFamily="34" charset="0"/>
              </a:rPr>
              <a:t>Автономное учреждение</a:t>
            </a:r>
          </a:p>
        </p:txBody>
      </p:sp>
      <p:sp>
        <p:nvSpPr>
          <p:cNvPr id="11328" name="Line 50"/>
          <p:cNvSpPr>
            <a:spLocks noChangeShapeType="1"/>
          </p:cNvSpPr>
          <p:nvPr/>
        </p:nvSpPr>
        <p:spPr bwMode="auto">
          <a:xfrm>
            <a:off x="7607300" y="3409950"/>
            <a:ext cx="1090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29" name="Text Box 42"/>
          <p:cNvSpPr txBox="1">
            <a:spLocks noChangeArrowheads="1"/>
          </p:cNvSpPr>
          <p:nvPr/>
        </p:nvSpPr>
        <p:spPr bwMode="auto">
          <a:xfrm>
            <a:off x="7524750" y="3094038"/>
            <a:ext cx="12557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Договор</a:t>
            </a:r>
          </a:p>
          <a:p>
            <a:pPr algn="ctr">
              <a:spcBef>
                <a:spcPct val="50000"/>
              </a:spcBef>
            </a:pPr>
            <a:r>
              <a:rPr lang="ru-RU" altLang="ru-RU" sz="1400" b="1">
                <a:solidFill>
                  <a:srgbClr val="00602B"/>
                </a:solidFill>
                <a:latin typeface="Arial Narrow" pitchFamily="34" charset="0"/>
              </a:rPr>
              <a:t>(соглашение)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9201150" y="3781425"/>
            <a:ext cx="0" cy="79851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73E69-34F1-4093-9C13-883D3A54464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6082" name="Объект 8"/>
          <p:cNvSpPr txBox="1">
            <a:spLocks/>
          </p:cNvSpPr>
          <p:nvPr/>
        </p:nvSpPr>
        <p:spPr bwMode="auto">
          <a:xfrm>
            <a:off x="438150" y="341313"/>
            <a:ext cx="90503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 b="1">
                <a:solidFill>
                  <a:srgbClr val="00602B"/>
                </a:solidFill>
                <a:latin typeface="Arial" charset="0"/>
              </a:rPr>
              <a:t>О сроках</a:t>
            </a:r>
            <a:endParaRPr lang="ru-RU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8150" y="2686050"/>
            <a:ext cx="8729663" cy="3270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Вступление в силу с 01.01.2018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73E69-34F1-4093-9C13-883D3A54464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33425" y="2200275"/>
            <a:ext cx="808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602B"/>
                </a:solidFill>
              </a:rPr>
              <a:t>Спасибо за внимание!</a:t>
            </a:r>
            <a:endParaRPr lang="ru-RU" sz="4800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1"/>
          <p:cNvSpPr txBox="1">
            <a:spLocks noChangeArrowheads="1"/>
          </p:cNvSpPr>
          <p:nvPr/>
        </p:nvSpPr>
        <p:spPr bwMode="auto">
          <a:xfrm>
            <a:off x="66675" y="441325"/>
            <a:ext cx="98393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602B"/>
                </a:solidFill>
                <a:latin typeface="+mn-lt"/>
                <a:cs typeface="Times New Roman" pitchFamily="18" charset="0"/>
              </a:rPr>
              <a:t>Государственные (муниципальные) услуги для целей Законопроекта</a:t>
            </a:r>
            <a:endParaRPr lang="ru-RU" sz="2000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F4842-0E95-43EB-8941-A3F3487BBDB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61925" y="5672138"/>
            <a:ext cx="9247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2. Включены в базовые (отраслевые) перечни государственных и муниципальных услуг и работ, сформированные в соответствии с бюджетным законодательством Российской Федерации</a:t>
            </a:r>
            <a:r>
              <a:rPr lang="ru-RU" sz="2000" b="1" i="1"/>
              <a:t> .                                             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61925" y="1631950"/>
            <a:ext cx="243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1. Оказываются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3094038" y="2466975"/>
            <a:ext cx="4587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Исключительно физическим лицам.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4038" y="2846388"/>
            <a:ext cx="518477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следующих сферах: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образование;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здравоохранение;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социальная </a:t>
            </a:r>
            <a:r>
              <a:rPr lang="ru-RU" dirty="0" smtClean="0"/>
              <a:t>защита;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занятость </a:t>
            </a:r>
            <a:r>
              <a:rPr lang="ru-RU" dirty="0"/>
              <a:t>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физическая культура и спорт;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культура;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искусство и кинематография;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туризм</a:t>
            </a:r>
            <a:r>
              <a:rPr lang="ru-RU" dirty="0"/>
              <a:t>.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61925" y="863600"/>
            <a:ext cx="958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Услуги, на которые распространяется Законопроект:</a:t>
            </a:r>
            <a:endParaRPr lang="ru-RU" b="1" i="1"/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094038" y="1566863"/>
            <a:ext cx="6486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В целях осуществления полномочий органов государственной власти и органов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E5525-8428-4791-B384-00ED5CF73BF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6386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E0D240-60C4-4F43-AC2B-F8077D14B7A4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4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234950"/>
            <a:ext cx="990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02B"/>
                </a:solidFill>
                <a:latin typeface="+mn-lt"/>
              </a:rPr>
              <a:t>Базовые термины законопроекта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361950" y="911225"/>
            <a:ext cx="89900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ts val="1800"/>
              </a:spcAft>
            </a:pPr>
            <a:r>
              <a:rPr lang="ru-RU" b="1">
                <a:solidFill>
                  <a:srgbClr val="FF0000"/>
                </a:solidFill>
              </a:rPr>
              <a:t>Уполномоченный орган</a:t>
            </a:r>
            <a:r>
              <a:rPr lang="ru-RU" b="1"/>
              <a:t> </a:t>
            </a:r>
            <a:r>
              <a:rPr lang="ru-RU"/>
              <a:t>– федеральный орган государственной власти, орган государственной власти субъекта Российской Федерации, орган местного самоуправления, уполномоченный на основании утвержденного им государственного (муниципального) заказа на оказание государственных (муниципальных) услуг в социальной сфере в соответствии с бюджетным законодательством Российской Федерации, принимать бюджетные обязательства соответственно от имени Российской Федерации, субъекта Российской Федерации, муниципального образования</a:t>
            </a:r>
          </a:p>
          <a:p>
            <a:pPr algn="just">
              <a:lnSpc>
                <a:spcPct val="80000"/>
              </a:lnSpc>
              <a:spcAft>
                <a:spcPts val="1800"/>
              </a:spcAft>
            </a:pPr>
            <a:r>
              <a:rPr lang="ru-RU" b="1">
                <a:solidFill>
                  <a:srgbClr val="FF0000"/>
                </a:solidFill>
              </a:rPr>
              <a:t>Исполнители государственных (муниципальных) услуг </a:t>
            </a:r>
            <a:r>
              <a:rPr lang="ru-RU"/>
              <a:t>-  оказывающие на основании договора (соглашения), заключенного в соответствии с настоящим Федеральным законом, государственные (муниципальные) услуги в социальной сфере юридические лица, в том числе государственные (муниципальные) учреждения, а также, если иное не установлено федеральным законом индивидуальные предприниматели, физические лица - производители товаров, работ, услуг </a:t>
            </a:r>
          </a:p>
          <a:p>
            <a:pPr algn="just">
              <a:lnSpc>
                <a:spcPct val="80000"/>
              </a:lnSpc>
              <a:spcAft>
                <a:spcPts val="1800"/>
              </a:spcAft>
            </a:pPr>
            <a:r>
              <a:rPr lang="ru-RU" b="1">
                <a:solidFill>
                  <a:srgbClr val="FF0000"/>
                </a:solidFill>
              </a:rPr>
              <a:t>Потребитель государственной (муниципальной) услуги</a:t>
            </a:r>
            <a:r>
              <a:rPr lang="ru-RU" b="1"/>
              <a:t> </a:t>
            </a:r>
            <a:r>
              <a:rPr lang="ru-RU"/>
              <a:t>– физическое лицо, имеющее в соответствии                       с федеральным законом, законом субъекта Российской Федерации, нормативным правовым актом представительного органа муниципального образования право на получение государственных (муниципальных) услуг в социальной сфере на безвозмездной основе, а в случаях, установленных федеральным законом, за плату (частичную плату) </a:t>
            </a:r>
            <a:endParaRPr lang="ru-RU" sz="1600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CB2EC-D2EF-48AF-873E-90E8603A97C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8434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90FE3C-2A30-4598-A06C-8AA00A026520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5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41325"/>
            <a:ext cx="990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02B"/>
                </a:solidFill>
                <a:latin typeface="+mn-lt"/>
              </a:rPr>
              <a:t>Содержание государственного (муниципального) заказа на оказание государственных (муниципальных) услуг в социальной сфере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по каждой государственной (муниципальной) услуге </a:t>
            </a:r>
            <a:endParaRPr lang="ru-RU" sz="2000" b="1" i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8" name="Объект 2"/>
          <p:cNvGraphicFramePr>
            <a:graphicFrameLocks/>
          </p:cNvGraphicFramePr>
          <p:nvPr/>
        </p:nvGraphicFramePr>
        <p:xfrm>
          <a:off x="792539" y="1502873"/>
          <a:ext cx="8320921" cy="498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4A46D-F409-433E-8859-0D9AB91B496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0482" name="Номер слайда 1"/>
          <p:cNvSpPr txBox="1">
            <a:spLocks/>
          </p:cNvSpPr>
          <p:nvPr/>
        </p:nvSpPr>
        <p:spPr bwMode="auto">
          <a:xfrm>
            <a:off x="8855075" y="1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EE21EC-A14E-46BB-85E0-9225965DA77B}" type="slidenum">
              <a:rPr lang="ru-RU">
                <a:solidFill>
                  <a:srgbClr val="FFFFFF"/>
                </a:solidFill>
                <a:latin typeface="Arial" charset="0"/>
              </a:rPr>
              <a:pPr algn="r"/>
              <a:t>6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-8802688" y="4540250"/>
            <a:ext cx="85725" cy="271463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-8786813" y="4835525"/>
            <a:ext cx="57150" cy="793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98475"/>
            <a:ext cx="9906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02B"/>
                </a:solidFill>
                <a:latin typeface="+mn-lt"/>
              </a:rPr>
              <a:t>Схема формирования и утверждения уполномоченным органом государственного (муниципального) социального заказа на очередной финансовый год и плановый период</a:t>
            </a:r>
            <a:endParaRPr lang="ru-RU" sz="2000" b="1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00" y="1452563"/>
            <a:ext cx="1476375" cy="3349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19438" y="1284288"/>
            <a:ext cx="931862" cy="27146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056063" y="20637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08463" y="2216150"/>
            <a:ext cx="5619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0863" y="2368550"/>
            <a:ext cx="473075" cy="3810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29113" y="2108200"/>
            <a:ext cx="355600" cy="37941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38650" y="2711450"/>
            <a:ext cx="355600" cy="11096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37050" y="4602163"/>
            <a:ext cx="434975" cy="15748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937000" y="5711825"/>
            <a:ext cx="436563" cy="19843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14763" y="5029200"/>
            <a:ext cx="376237" cy="15621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130675" y="2239963"/>
            <a:ext cx="341313" cy="3190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57675" y="4362450"/>
            <a:ext cx="446088" cy="3349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040188" y="5326063"/>
            <a:ext cx="434975" cy="128587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74925" y="1336675"/>
            <a:ext cx="1476375" cy="2317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882900" y="1206500"/>
            <a:ext cx="219075" cy="271463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Объект 7"/>
          <p:cNvGraphicFramePr>
            <a:graphicFrameLocks/>
          </p:cNvGraphicFramePr>
          <p:nvPr/>
        </p:nvGraphicFramePr>
        <p:xfrm>
          <a:off x="52259" y="1144758"/>
          <a:ext cx="9645530" cy="505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02" name="TextBox 7"/>
          <p:cNvSpPr txBox="1">
            <a:spLocks noChangeArrowheads="1"/>
          </p:cNvSpPr>
          <p:nvPr/>
        </p:nvSpPr>
        <p:spPr bwMode="auto">
          <a:xfrm>
            <a:off x="6350000" y="5151438"/>
            <a:ext cx="33528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* </a:t>
            </a:r>
            <a:r>
              <a:rPr lang="ru-RU" i="1"/>
              <a:t>отбор может начинаться до доведения ЛБО</a:t>
            </a:r>
          </a:p>
          <a:p>
            <a:pPr algn="just"/>
            <a:r>
              <a:rPr lang="ru-RU" i="1"/>
              <a:t>** внесения изменений в закон о бюджете не потребуется</a:t>
            </a:r>
          </a:p>
          <a:p>
            <a:pPr algn="just"/>
            <a:endParaRPr lang="ru-RU" i="1"/>
          </a:p>
          <a:p>
            <a:endParaRPr lang="ru-RU" sz="1600" i="1"/>
          </a:p>
          <a:p>
            <a:endParaRPr lang="ru-RU" sz="9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163DF72-722C-4B7B-BBC5-6EE7C94C1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graphicEl>
                                              <a:dgm id="{9163DF72-722C-4B7B-BBC5-6EE7C94C1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F787B1B8-F077-4509-8B19-B8D1BB536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graphicEl>
                                              <a:dgm id="{F787B1B8-F077-4509-8B19-B8D1BB536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C31F8ED8-9348-4C6A-BBEA-4012C3334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graphicEl>
                                              <a:dgm id="{C31F8ED8-9348-4C6A-BBEA-4012C3334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01C2E5E6-C79F-43DF-B0D9-256C24E45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>
                                            <p:graphicEl>
                                              <a:dgm id="{01C2E5E6-C79F-43DF-B0D9-256C24E45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67A2DAC-A302-48D4-BC10-BE2FF3E20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graphicEl>
                                              <a:dgm id="{667A2DAC-A302-48D4-BC10-BE2FF3E20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81220CD-6660-449B-AA49-8D31439EA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graphicEl>
                                              <a:dgm id="{881220CD-6660-449B-AA49-8D31439EA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27D0C450-666E-4C9D-8555-9D3965349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graphicEl>
                                              <a:dgm id="{27D0C450-666E-4C9D-8555-9D3965349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3D44991B-414B-4966-9AB5-3BB667737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>
                                            <p:graphicEl>
                                              <a:dgm id="{3D44991B-414B-4966-9AB5-3BB667737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5000BD7-29A6-418C-BA9E-EBBD61B93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>
                                            <p:graphicEl>
                                              <a:dgm id="{95000BD7-29A6-418C-BA9E-EBBD61B93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F217096-C58A-43BA-B673-7E67EB73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>
                                            <p:graphicEl>
                                              <a:dgm id="{DF217096-C58A-43BA-B673-7E67EB73A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550C392-F590-48AB-A9B8-5A9D74618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graphicEl>
                                              <a:dgm id="{B550C392-F590-48AB-A9B8-5A9D74618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366CF3E9-A172-40C4-87A9-2538008AC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graphicEl>
                                              <a:dgm id="{366CF3E9-A172-40C4-87A9-2538008AC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5B82CB3A-3772-479A-9EAC-5041809D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>
                                            <p:graphicEl>
                                              <a:dgm id="{5B82CB3A-3772-479A-9EAC-5041809D9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EED39EA-BBD2-4E8A-ABAE-E9C70BE34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graphicEl>
                                              <a:dgm id="{DEED39EA-BBD2-4E8A-ABAE-E9C70BE34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90C5629-45A8-4BC6-8C8B-44CA44CBB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>
                                            <p:graphicEl>
                                              <a:dgm id="{990C5629-45A8-4BC6-8C8B-44CA44CBB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3C1469-62F4-4D7A-8D95-B213E8ED0BA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347787" y="1170516"/>
          <a:ext cx="8350251" cy="548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76199" y="1628775"/>
            <a:ext cx="2995613" cy="1562100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rgbClr val="98D579"/>
              </a:gs>
            </a:gsLst>
            <a:path path="circle">
              <a:fillToRect l="-40000" t="-90000" r="140000" b="190000"/>
            </a:path>
          </a:gra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</a:rPr>
              <a:t>Утверждается Правительством РФ,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ВИОГВ субъекта РФ, МА МО </a:t>
            </a:r>
          </a:p>
        </p:txBody>
      </p:sp>
      <p:sp>
        <p:nvSpPr>
          <p:cNvPr id="6" name="Овал 5"/>
          <p:cNvSpPr/>
          <p:nvPr/>
        </p:nvSpPr>
        <p:spPr>
          <a:xfrm>
            <a:off x="1857375" y="4724399"/>
            <a:ext cx="2886075" cy="1866901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rgbClr val="98D579"/>
              </a:gs>
            </a:gsLst>
            <a:path path="circle">
              <a:fillToRect l="-40000" t="-90000" r="140000" b="190000"/>
            </a:path>
          </a:gradFill>
          <a:ln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</a:rPr>
              <a:t>Правительство РФ устанавливает </a:t>
            </a:r>
            <a:r>
              <a:rPr lang="ru-RU" sz="1500" dirty="0" smtClean="0">
                <a:solidFill>
                  <a:schemeClr val="tx1"/>
                </a:solidFill>
              </a:rPr>
              <a:t>примерную </a:t>
            </a:r>
            <a:r>
              <a:rPr lang="ru-RU" sz="1500" dirty="0">
                <a:solidFill>
                  <a:schemeClr val="tx1"/>
                </a:solidFill>
              </a:rPr>
              <a:t>форму заказа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0" y="336550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Формирование государственного (муниципального) социального заказа</a:t>
            </a:r>
            <a:endParaRPr lang="ru-RU" sz="2000" b="1" i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915988" y="1482725"/>
            <a:ext cx="4881562" cy="381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0" y="407988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 Распределение объема государственного (муниципального) социального заказа</a:t>
            </a: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4189413" y="5895975"/>
            <a:ext cx="1225550" cy="227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4370388" y="5830888"/>
            <a:ext cx="1225550" cy="227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4503738" y="5678488"/>
            <a:ext cx="1225550" cy="227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25" name="Прямоугольник 24"/>
          <p:cNvSpPr/>
          <p:nvPr/>
        </p:nvSpPr>
        <p:spPr>
          <a:xfrm>
            <a:off x="4856163" y="5491163"/>
            <a:ext cx="1225550" cy="227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 flipV="1">
            <a:off x="4802188" y="5413375"/>
            <a:ext cx="122237" cy="46038"/>
          </a:xfrm>
          <a:custGeom>
            <a:avLst/>
            <a:gdLst>
              <a:gd name="connsiteX0" fmla="*/ 0 w 94991"/>
              <a:gd name="connsiteY0" fmla="*/ 45424 h 50233"/>
              <a:gd name="connsiteX1" fmla="*/ 11907 w 94991"/>
              <a:gd name="connsiteY1" fmla="*/ 50187 h 50233"/>
              <a:gd name="connsiteX2" fmla="*/ 21432 w 94991"/>
              <a:gd name="connsiteY2" fmla="*/ 47806 h 50233"/>
              <a:gd name="connsiteX3" fmla="*/ 35719 w 94991"/>
              <a:gd name="connsiteY3" fmla="*/ 40662 h 50233"/>
              <a:gd name="connsiteX4" fmla="*/ 38100 w 94991"/>
              <a:gd name="connsiteY4" fmla="*/ 26374 h 50233"/>
              <a:gd name="connsiteX5" fmla="*/ 45244 w 94991"/>
              <a:gd name="connsiteY5" fmla="*/ 23993 h 50233"/>
              <a:gd name="connsiteX6" fmla="*/ 59532 w 94991"/>
              <a:gd name="connsiteY6" fmla="*/ 16849 h 50233"/>
              <a:gd name="connsiteX7" fmla="*/ 61913 w 94991"/>
              <a:gd name="connsiteY7" fmla="*/ 9706 h 50233"/>
              <a:gd name="connsiteX8" fmla="*/ 76200 w 94991"/>
              <a:gd name="connsiteY8" fmla="*/ 9706 h 50233"/>
              <a:gd name="connsiteX9" fmla="*/ 88107 w 94991"/>
              <a:gd name="connsiteY9" fmla="*/ 7324 h 50233"/>
              <a:gd name="connsiteX10" fmla="*/ 85725 w 94991"/>
              <a:gd name="connsiteY10" fmla="*/ 181 h 5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91" h="50233">
                <a:moveTo>
                  <a:pt x="0" y="45424"/>
                </a:moveTo>
                <a:cubicBezTo>
                  <a:pt x="3969" y="47012"/>
                  <a:pt x="7658" y="49715"/>
                  <a:pt x="11907" y="50187"/>
                </a:cubicBezTo>
                <a:cubicBezTo>
                  <a:pt x="15160" y="50549"/>
                  <a:pt x="18285" y="48705"/>
                  <a:pt x="21432" y="47806"/>
                </a:cubicBezTo>
                <a:cubicBezTo>
                  <a:pt x="30055" y="45342"/>
                  <a:pt x="27895" y="45877"/>
                  <a:pt x="35719" y="40662"/>
                </a:cubicBezTo>
                <a:cubicBezTo>
                  <a:pt x="36513" y="35899"/>
                  <a:pt x="35704" y="30566"/>
                  <a:pt x="38100" y="26374"/>
                </a:cubicBezTo>
                <a:cubicBezTo>
                  <a:pt x="39345" y="24195"/>
                  <a:pt x="42999" y="25115"/>
                  <a:pt x="45244" y="23993"/>
                </a:cubicBezTo>
                <a:cubicBezTo>
                  <a:pt x="63717" y="14758"/>
                  <a:pt x="41568" y="22839"/>
                  <a:pt x="59532" y="16849"/>
                </a:cubicBezTo>
                <a:cubicBezTo>
                  <a:pt x="60326" y="14468"/>
                  <a:pt x="60138" y="11481"/>
                  <a:pt x="61913" y="9706"/>
                </a:cubicBezTo>
                <a:cubicBezTo>
                  <a:pt x="66677" y="4942"/>
                  <a:pt x="71436" y="8117"/>
                  <a:pt x="76200" y="9706"/>
                </a:cubicBezTo>
                <a:cubicBezTo>
                  <a:pt x="80169" y="8912"/>
                  <a:pt x="84593" y="9332"/>
                  <a:pt x="88107" y="7324"/>
                </a:cubicBezTo>
                <a:cubicBezTo>
                  <a:pt x="104075" y="-1800"/>
                  <a:pt x="87505" y="181"/>
                  <a:pt x="85725" y="181"/>
                </a:cubicBezTo>
              </a:path>
            </a:pathLst>
          </a:custGeom>
          <a:noFill/>
          <a:ln>
            <a:solidFill>
              <a:srgbClr val="ED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4551363" y="5643563"/>
            <a:ext cx="106362" cy="74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7" name="Прямоугольник 46"/>
          <p:cNvSpPr/>
          <p:nvPr/>
        </p:nvSpPr>
        <p:spPr>
          <a:xfrm flipV="1">
            <a:off x="4551363" y="5567363"/>
            <a:ext cx="106362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49" name="Прямоугольник 48"/>
          <p:cNvSpPr/>
          <p:nvPr/>
        </p:nvSpPr>
        <p:spPr>
          <a:xfrm>
            <a:off x="4940300" y="5551488"/>
            <a:ext cx="1223963" cy="227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 useBgFill="1">
        <p:nvSpPr>
          <p:cNvPr id="50" name="Прямоугольник 49"/>
          <p:cNvSpPr/>
          <p:nvPr/>
        </p:nvSpPr>
        <p:spPr>
          <a:xfrm>
            <a:off x="4311650" y="5830888"/>
            <a:ext cx="1223963" cy="227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03275" y="1503363"/>
            <a:ext cx="4364038" cy="41227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ирог 4"/>
          <p:cNvSpPr/>
          <p:nvPr/>
        </p:nvSpPr>
        <p:spPr>
          <a:xfrm>
            <a:off x="788988" y="1503363"/>
            <a:ext cx="4365625" cy="4122737"/>
          </a:xfrm>
          <a:prstGeom prst="pie">
            <a:avLst>
              <a:gd name="adj1" fmla="val 2818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808663" y="2549525"/>
            <a:ext cx="922337" cy="294322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06988" y="4856163"/>
            <a:ext cx="922337" cy="164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386388" y="4533900"/>
            <a:ext cx="920750" cy="166370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894263" y="5081588"/>
            <a:ext cx="982662" cy="1649412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221288" y="1516063"/>
            <a:ext cx="922337" cy="298450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933950" y="1717675"/>
            <a:ext cx="920750" cy="19208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692650" y="1516063"/>
            <a:ext cx="922338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197350" y="1322388"/>
            <a:ext cx="920750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840288" y="1612900"/>
            <a:ext cx="920750" cy="19208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687763" y="1222375"/>
            <a:ext cx="920750" cy="192088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8200" y="1181100"/>
            <a:ext cx="922338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070225" y="1042988"/>
            <a:ext cx="922338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57925" y="1279525"/>
            <a:ext cx="257175" cy="236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270625" y="4497388"/>
            <a:ext cx="257175" cy="23653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1800" y="4460875"/>
            <a:ext cx="460375" cy="7302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116513" y="1789113"/>
            <a:ext cx="681037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268913" y="1941513"/>
            <a:ext cx="681037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421313" y="2093913"/>
            <a:ext cx="681037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735638" y="2232025"/>
            <a:ext cx="571500" cy="193675"/>
          </a:xfrm>
          <a:prstGeom prst="rect">
            <a:avLst/>
          </a:prstGeom>
          <a:solidFill>
            <a:srgbClr val="EDED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85" name="TextBox 79"/>
          <p:cNvSpPr txBox="1">
            <a:spLocks noChangeArrowheads="1"/>
          </p:cNvSpPr>
          <p:nvPr/>
        </p:nvSpPr>
        <p:spPr bwMode="auto">
          <a:xfrm>
            <a:off x="6538913" y="2782888"/>
            <a:ext cx="33670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/>
              <a:t>Объем услуг, оказание которых осуществляется исполнителями, отобранными </a:t>
            </a:r>
            <a:r>
              <a:rPr lang="ru-RU" sz="1600" b="1">
                <a:solidFill>
                  <a:srgbClr val="FF0000"/>
                </a:solidFill>
              </a:rPr>
              <a:t>конкурентными</a:t>
            </a:r>
            <a:r>
              <a:rPr lang="ru-RU" sz="1600"/>
              <a:t> способами.</a:t>
            </a:r>
          </a:p>
          <a:p>
            <a:pPr>
              <a:lnSpc>
                <a:spcPct val="80000"/>
              </a:lnSpc>
            </a:pPr>
            <a:r>
              <a:rPr lang="ru-RU" sz="1600"/>
              <a:t>Устанавливается соответственно Правительством РФ, ВИОГВ субъекта РФ, МА МО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  <p:sp>
        <p:nvSpPr>
          <p:cNvPr id="23586" name="TextBox 80"/>
          <p:cNvSpPr txBox="1">
            <a:spLocks noChangeArrowheads="1"/>
          </p:cNvSpPr>
          <p:nvPr/>
        </p:nvSpPr>
        <p:spPr bwMode="auto">
          <a:xfrm>
            <a:off x="6592888" y="1222375"/>
            <a:ext cx="33131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/>
              <a:t>Предельный объем услуг, оказываемых на основании </a:t>
            </a:r>
            <a:r>
              <a:rPr lang="ru-RU" sz="1600" b="1">
                <a:solidFill>
                  <a:srgbClr val="FF0000"/>
                </a:solidFill>
              </a:rPr>
              <a:t>госзадания</a:t>
            </a:r>
            <a:r>
              <a:rPr lang="ru-RU" sz="1600"/>
              <a:t> за исключением услуг, оказываемых КУ. Устанавливается соответственно Правительством РФ, ВИОГВ субъекта РФ, МА МО</a:t>
            </a:r>
          </a:p>
        </p:txBody>
      </p:sp>
      <p:sp>
        <p:nvSpPr>
          <p:cNvPr id="23587" name="TextBox 81"/>
          <p:cNvSpPr txBox="1">
            <a:spLocks noChangeArrowheads="1"/>
          </p:cNvSpPr>
          <p:nvPr/>
        </p:nvSpPr>
        <p:spPr bwMode="auto">
          <a:xfrm>
            <a:off x="6619875" y="4414838"/>
            <a:ext cx="32861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/>
              <a:t>Объем услуг, оказываемых </a:t>
            </a:r>
            <a:r>
              <a:rPr lang="ru-RU" sz="1600" b="1">
                <a:solidFill>
                  <a:srgbClr val="FF0000"/>
                </a:solidFill>
              </a:rPr>
              <a:t>казенными учреждениями</a:t>
            </a:r>
            <a:r>
              <a:rPr lang="ru-RU" sz="1600"/>
              <a:t>. Виды услуг определяются федеральными законами</a:t>
            </a:r>
          </a:p>
        </p:txBody>
      </p:sp>
      <p:sp>
        <p:nvSpPr>
          <p:cNvPr id="23588" name="TextBox 1"/>
          <p:cNvSpPr txBox="1">
            <a:spLocks noChangeArrowheads="1"/>
          </p:cNvSpPr>
          <p:nvPr/>
        </p:nvSpPr>
        <p:spPr bwMode="auto">
          <a:xfrm>
            <a:off x="1746250" y="1752600"/>
            <a:ext cx="12239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89" name="TextBox 1"/>
          <p:cNvSpPr txBox="1">
            <a:spLocks noChangeArrowheads="1"/>
          </p:cNvSpPr>
          <p:nvPr/>
        </p:nvSpPr>
        <p:spPr bwMode="auto">
          <a:xfrm>
            <a:off x="946150" y="3048000"/>
            <a:ext cx="15589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90" name="TextBox 1"/>
          <p:cNvSpPr txBox="1">
            <a:spLocks noChangeArrowheads="1"/>
          </p:cNvSpPr>
          <p:nvPr/>
        </p:nvSpPr>
        <p:spPr bwMode="auto">
          <a:xfrm>
            <a:off x="2132013" y="4308475"/>
            <a:ext cx="17081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800">
              <a:solidFill>
                <a:schemeClr val="bg1"/>
              </a:solidFill>
              <a:latin typeface="Arial" charset="0"/>
            </a:endParaRPr>
          </a:p>
          <a:p>
            <a:endParaRPr 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196013" y="2928938"/>
            <a:ext cx="257175" cy="2365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93" name="TextBox 1"/>
          <p:cNvSpPr txBox="1">
            <a:spLocks noChangeArrowheads="1"/>
          </p:cNvSpPr>
          <p:nvPr/>
        </p:nvSpPr>
        <p:spPr bwMode="auto">
          <a:xfrm>
            <a:off x="3541713" y="2538413"/>
            <a:ext cx="16795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2800">
              <a:latin typeface="Arial" charset="0"/>
            </a:endParaRPr>
          </a:p>
        </p:txBody>
      </p:sp>
      <p:sp>
        <p:nvSpPr>
          <p:cNvPr id="23594" name="TextBox 1"/>
          <p:cNvSpPr txBox="1">
            <a:spLocks noChangeArrowheads="1"/>
          </p:cNvSpPr>
          <p:nvPr/>
        </p:nvSpPr>
        <p:spPr bwMode="auto">
          <a:xfrm>
            <a:off x="5056188" y="2828925"/>
            <a:ext cx="4254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>
                <a:latin typeface="Arial" charset="0"/>
              </a:rPr>
              <a:t>+</a:t>
            </a:r>
            <a:r>
              <a:rPr lang="en-US" sz="2000" b="1">
                <a:latin typeface="Arial" charset="0"/>
              </a:rPr>
              <a:t>N</a:t>
            </a:r>
            <a:r>
              <a:rPr lang="ru-RU" sz="2000">
                <a:latin typeface="Arial" charset="0"/>
              </a:rPr>
              <a:t>%</a:t>
            </a:r>
          </a:p>
        </p:txBody>
      </p:sp>
      <p:sp>
        <p:nvSpPr>
          <p:cNvPr id="69" name="Номер слайда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0D42D-2B8E-4DA2-8FE0-A86A26E9D85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5B048-A5DC-4A78-85F1-F750711CF04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-180975" y="231775"/>
            <a:ext cx="990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602B"/>
                </a:solidFill>
                <a:latin typeface="Arial" charset="0"/>
              </a:rPr>
              <a:t>Способы исполнения заказа</a:t>
            </a:r>
            <a:endParaRPr lang="ru-RU" sz="2000" b="1" i="1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15887" y="885825"/>
          <a:ext cx="9674226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EB680F-396A-4DB2-BD73-B8A331BBD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7EB680F-396A-4DB2-BD73-B8A331BBD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2DFDD2-1CFC-4DB3-98A3-5E4B8E3CB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B2DFDD2-1CFC-4DB3-98A3-5E4B8E3CB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10C05F-5A30-4C41-8B2B-5D8BF927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8C10C05F-5A30-4C41-8B2B-5D8BF927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639075-F2E9-4292-BE87-5C5C165CA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DA639075-F2E9-4292-BE87-5C5C165CA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ACAC20-09B9-4F72-ACF9-0D2D2365A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C1ACAC20-09B9-4F72-ACF9-0D2D2365A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52A1EC-EB80-4D13-84D3-96986BDD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5F52A1EC-EB80-4D13-84D3-96986BDD9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E35BF0-417C-470B-BAB8-59806B2AA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5E35BF0-417C-470B-BAB8-59806B2AA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4608F5-59F2-4CFE-BA0D-F1157696D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B84608F5-59F2-4CFE-BA0D-F1157696D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DE61E6-B344-41D1-8F25-990B38C69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38DE61E6-B344-41D1-8F25-990B38C69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F6CA6A-5CE6-461E-8103-8C994966E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8BF6CA6A-5CE6-461E-8103-8C994966E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1720D8-849F-462D-8E03-60B61F71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761720D8-849F-462D-8E03-60B61F71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DCED9E-DEBC-4466-837A-396996FC6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40DCED9E-DEBC-4466-837A-396996FC6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70AA8D-2DEE-413A-BD9B-9675F2513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A970AA8D-2DEE-413A-BD9B-9675F2513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51153A-D609-47C7-8E13-BE43D7DD2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>
                                            <p:graphicEl>
                                              <a:dgm id="{BE51153A-D609-47C7-8E13-BE43D7DD2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8342CB-2047-47B7-9142-FF5A50810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7D8342CB-2047-47B7-9142-FF5A50810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9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106845</TotalTime>
  <Words>1900</Words>
  <Application>Microsoft Office PowerPoint</Application>
  <PresentationFormat>Лист A4 (210x297 мм)</PresentationFormat>
  <Paragraphs>306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Georgia</vt:lpstr>
      <vt:lpstr>Times New Roman</vt:lpstr>
      <vt:lpstr>Trebuchet MS</vt:lpstr>
      <vt:lpstr>Wingdings 2</vt:lpstr>
      <vt:lpstr>9_Городская</vt:lpstr>
      <vt:lpstr>Презентация PowerPoint</vt:lpstr>
      <vt:lpstr>Развитие форм оказания государственных и муниципальных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2015-2017</dc:title>
  <dc:creator>СИБАТРОВА НАДЕЖДА ЕВГЕНЬЕВНА</dc:creator>
  <cp:lastModifiedBy>Gyurov</cp:lastModifiedBy>
  <cp:revision>6406</cp:revision>
  <cp:lastPrinted>2016-11-23T16:34:41Z</cp:lastPrinted>
  <dcterms:modified xsi:type="dcterms:W3CDTF">2016-12-08T21:10:21Z</dcterms:modified>
</cp:coreProperties>
</file>